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4"/>
  </p:notesMasterIdLst>
  <p:handoutMasterIdLst>
    <p:handoutMasterId r:id="rId65"/>
  </p:handoutMasterIdLst>
  <p:sldIdLst>
    <p:sldId id="277" r:id="rId5"/>
    <p:sldId id="270" r:id="rId6"/>
    <p:sldId id="271" r:id="rId7"/>
    <p:sldId id="288" r:id="rId8"/>
    <p:sldId id="289" r:id="rId9"/>
    <p:sldId id="290" r:id="rId10"/>
    <p:sldId id="264" r:id="rId11"/>
    <p:sldId id="274" r:id="rId12"/>
    <p:sldId id="285" r:id="rId13"/>
    <p:sldId id="349" r:id="rId14"/>
    <p:sldId id="286" r:id="rId15"/>
    <p:sldId id="287" r:id="rId16"/>
    <p:sldId id="275" r:id="rId17"/>
    <p:sldId id="291" r:id="rId18"/>
    <p:sldId id="292" r:id="rId19"/>
    <p:sldId id="295" r:id="rId20"/>
    <p:sldId id="293" r:id="rId21"/>
    <p:sldId id="299" r:id="rId22"/>
    <p:sldId id="350" r:id="rId23"/>
    <p:sldId id="301" r:id="rId24"/>
    <p:sldId id="364" r:id="rId25"/>
    <p:sldId id="363" r:id="rId26"/>
    <p:sldId id="362" r:id="rId27"/>
    <p:sldId id="361" r:id="rId28"/>
    <p:sldId id="360" r:id="rId29"/>
    <p:sldId id="359" r:id="rId30"/>
    <p:sldId id="358" r:id="rId31"/>
    <p:sldId id="357" r:id="rId32"/>
    <p:sldId id="356" r:id="rId33"/>
    <p:sldId id="355" r:id="rId34"/>
    <p:sldId id="354" r:id="rId35"/>
    <p:sldId id="353" r:id="rId36"/>
    <p:sldId id="318" r:id="rId37"/>
    <p:sldId id="320" r:id="rId38"/>
    <p:sldId id="321" r:id="rId39"/>
    <p:sldId id="322" r:id="rId40"/>
    <p:sldId id="323" r:id="rId41"/>
    <p:sldId id="325" r:id="rId42"/>
    <p:sldId id="326" r:id="rId43"/>
    <p:sldId id="327" r:id="rId44"/>
    <p:sldId id="328" r:id="rId45"/>
    <p:sldId id="329" r:id="rId46"/>
    <p:sldId id="332" r:id="rId47"/>
    <p:sldId id="330" r:id="rId48"/>
    <p:sldId id="333" r:id="rId49"/>
    <p:sldId id="335" r:id="rId50"/>
    <p:sldId id="336" r:id="rId51"/>
    <p:sldId id="337" r:id="rId52"/>
    <p:sldId id="338" r:id="rId53"/>
    <p:sldId id="340" r:id="rId54"/>
    <p:sldId id="341" r:id="rId55"/>
    <p:sldId id="342" r:id="rId56"/>
    <p:sldId id="343" r:id="rId57"/>
    <p:sldId id="344" r:id="rId58"/>
    <p:sldId id="346" r:id="rId59"/>
    <p:sldId id="352" r:id="rId60"/>
    <p:sldId id="294" r:id="rId61"/>
    <p:sldId id="276" r:id="rId62"/>
    <p:sldId id="29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9F034-9FFD-BB11-B011-81A7835E9FFE}" v="17" dt="2022-02-11T17:17:04.511"/>
    <p1510:client id="{FC8CDC58-8D68-E2AE-5BA3-52643974AA6B}" v="24" dt="2021-10-01T05:35:23.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V Viranga Dilshan it18217100" userId="S::it18217100@my.sliit.lk::9e6e71b9-e4bd-490a-b059-eca989d9bab7" providerId="AD" clId="Web-{FC8CDC58-8D68-E2AE-5BA3-52643974AA6B}"/>
    <pc:docChg chg="addSld delSld">
      <pc:chgData name="H.V Viranga Dilshan it18217100" userId="S::it18217100@my.sliit.lk::9e6e71b9-e4bd-490a-b059-eca989d9bab7" providerId="AD" clId="Web-{FC8CDC58-8D68-E2AE-5BA3-52643974AA6B}" dt="2021-10-01T05:35:23.979" v="23"/>
      <pc:docMkLst>
        <pc:docMk/>
      </pc:docMkLst>
      <pc:sldChg chg="del">
        <pc:chgData name="H.V Viranga Dilshan it18217100" userId="S::it18217100@my.sliit.lk::9e6e71b9-e4bd-490a-b059-eca989d9bab7" providerId="AD" clId="Web-{FC8CDC58-8D68-E2AE-5BA3-52643974AA6B}" dt="2021-10-01T05:35:23.979" v="23"/>
        <pc:sldMkLst>
          <pc:docMk/>
          <pc:sldMk cId="1660170506" sldId="303"/>
        </pc:sldMkLst>
      </pc:sldChg>
      <pc:sldChg chg="del">
        <pc:chgData name="H.V Viranga Dilshan it18217100" userId="S::it18217100@my.sliit.lk::9e6e71b9-e4bd-490a-b059-eca989d9bab7" providerId="AD" clId="Web-{FC8CDC58-8D68-E2AE-5BA3-52643974AA6B}" dt="2021-10-01T05:35:23.979" v="22"/>
        <pc:sldMkLst>
          <pc:docMk/>
          <pc:sldMk cId="2724437197" sldId="304"/>
        </pc:sldMkLst>
      </pc:sldChg>
      <pc:sldChg chg="del">
        <pc:chgData name="H.V Viranga Dilshan it18217100" userId="S::it18217100@my.sliit.lk::9e6e71b9-e4bd-490a-b059-eca989d9bab7" providerId="AD" clId="Web-{FC8CDC58-8D68-E2AE-5BA3-52643974AA6B}" dt="2021-10-01T05:35:23.979" v="20"/>
        <pc:sldMkLst>
          <pc:docMk/>
          <pc:sldMk cId="162715446" sldId="305"/>
        </pc:sldMkLst>
      </pc:sldChg>
      <pc:sldChg chg="del">
        <pc:chgData name="H.V Viranga Dilshan it18217100" userId="S::it18217100@my.sliit.lk::9e6e71b9-e4bd-490a-b059-eca989d9bab7" providerId="AD" clId="Web-{FC8CDC58-8D68-E2AE-5BA3-52643974AA6B}" dt="2021-10-01T05:35:23.979" v="19"/>
        <pc:sldMkLst>
          <pc:docMk/>
          <pc:sldMk cId="2044566491" sldId="306"/>
        </pc:sldMkLst>
      </pc:sldChg>
      <pc:sldChg chg="del">
        <pc:chgData name="H.V Viranga Dilshan it18217100" userId="S::it18217100@my.sliit.lk::9e6e71b9-e4bd-490a-b059-eca989d9bab7" providerId="AD" clId="Web-{FC8CDC58-8D68-E2AE-5BA3-52643974AA6B}" dt="2021-10-01T05:35:23.979" v="17"/>
        <pc:sldMkLst>
          <pc:docMk/>
          <pc:sldMk cId="655586466" sldId="309"/>
        </pc:sldMkLst>
      </pc:sldChg>
      <pc:sldChg chg="del">
        <pc:chgData name="H.V Viranga Dilshan it18217100" userId="S::it18217100@my.sliit.lk::9e6e71b9-e4bd-490a-b059-eca989d9bab7" providerId="AD" clId="Web-{FC8CDC58-8D68-E2AE-5BA3-52643974AA6B}" dt="2021-10-01T05:35:23.979" v="16"/>
        <pc:sldMkLst>
          <pc:docMk/>
          <pc:sldMk cId="3398646483" sldId="310"/>
        </pc:sldMkLst>
      </pc:sldChg>
      <pc:sldChg chg="del">
        <pc:chgData name="H.V Viranga Dilshan it18217100" userId="S::it18217100@my.sliit.lk::9e6e71b9-e4bd-490a-b059-eca989d9bab7" providerId="AD" clId="Web-{FC8CDC58-8D68-E2AE-5BA3-52643974AA6B}" dt="2021-10-01T05:35:23.979" v="15"/>
        <pc:sldMkLst>
          <pc:docMk/>
          <pc:sldMk cId="452789514" sldId="311"/>
        </pc:sldMkLst>
      </pc:sldChg>
      <pc:sldChg chg="del">
        <pc:chgData name="H.V Viranga Dilshan it18217100" userId="S::it18217100@my.sliit.lk::9e6e71b9-e4bd-490a-b059-eca989d9bab7" providerId="AD" clId="Web-{FC8CDC58-8D68-E2AE-5BA3-52643974AA6B}" dt="2021-10-01T05:35:23.964" v="14"/>
        <pc:sldMkLst>
          <pc:docMk/>
          <pc:sldMk cId="3023675337" sldId="312"/>
        </pc:sldMkLst>
      </pc:sldChg>
      <pc:sldChg chg="del">
        <pc:chgData name="H.V Viranga Dilshan it18217100" userId="S::it18217100@my.sliit.lk::9e6e71b9-e4bd-490a-b059-eca989d9bab7" providerId="AD" clId="Web-{FC8CDC58-8D68-E2AE-5BA3-52643974AA6B}" dt="2021-10-01T05:35:23.964" v="13"/>
        <pc:sldMkLst>
          <pc:docMk/>
          <pc:sldMk cId="1707442152" sldId="314"/>
        </pc:sldMkLst>
      </pc:sldChg>
      <pc:sldChg chg="del">
        <pc:chgData name="H.V Viranga Dilshan it18217100" userId="S::it18217100@my.sliit.lk::9e6e71b9-e4bd-490a-b059-eca989d9bab7" providerId="AD" clId="Web-{FC8CDC58-8D68-E2AE-5BA3-52643974AA6B}" dt="2021-10-01T05:35:23.964" v="12"/>
        <pc:sldMkLst>
          <pc:docMk/>
          <pc:sldMk cId="2439553058" sldId="315"/>
        </pc:sldMkLst>
      </pc:sldChg>
      <pc:sldChg chg="del">
        <pc:chgData name="H.V Viranga Dilshan it18217100" userId="S::it18217100@my.sliit.lk::9e6e71b9-e4bd-490a-b059-eca989d9bab7" providerId="AD" clId="Web-{FC8CDC58-8D68-E2AE-5BA3-52643974AA6B}" dt="2021-10-01T05:35:23.979" v="18"/>
        <pc:sldMkLst>
          <pc:docMk/>
          <pc:sldMk cId="1536738519" sldId="317"/>
        </pc:sldMkLst>
      </pc:sldChg>
      <pc:sldChg chg="del">
        <pc:chgData name="H.V Viranga Dilshan it18217100" userId="S::it18217100@my.sliit.lk::9e6e71b9-e4bd-490a-b059-eca989d9bab7" providerId="AD" clId="Web-{FC8CDC58-8D68-E2AE-5BA3-52643974AA6B}" dt="2021-10-01T05:35:23.979" v="21"/>
        <pc:sldMkLst>
          <pc:docMk/>
          <pc:sldMk cId="3431216476" sldId="351"/>
        </pc:sldMkLst>
      </pc:sldChg>
      <pc:sldChg chg="add">
        <pc:chgData name="H.V Viranga Dilshan it18217100" userId="S::it18217100@my.sliit.lk::9e6e71b9-e4bd-490a-b059-eca989d9bab7" providerId="AD" clId="Web-{FC8CDC58-8D68-E2AE-5BA3-52643974AA6B}" dt="2021-10-01T05:35:12.557" v="0"/>
        <pc:sldMkLst>
          <pc:docMk/>
          <pc:sldMk cId="3384163590" sldId="353"/>
        </pc:sldMkLst>
      </pc:sldChg>
      <pc:sldChg chg="add">
        <pc:chgData name="H.V Viranga Dilshan it18217100" userId="S::it18217100@my.sliit.lk::9e6e71b9-e4bd-490a-b059-eca989d9bab7" providerId="AD" clId="Web-{FC8CDC58-8D68-E2AE-5BA3-52643974AA6B}" dt="2021-10-01T05:35:12.682" v="1"/>
        <pc:sldMkLst>
          <pc:docMk/>
          <pc:sldMk cId="1941717206" sldId="354"/>
        </pc:sldMkLst>
      </pc:sldChg>
      <pc:sldChg chg="add">
        <pc:chgData name="H.V Viranga Dilshan it18217100" userId="S::it18217100@my.sliit.lk::9e6e71b9-e4bd-490a-b059-eca989d9bab7" providerId="AD" clId="Web-{FC8CDC58-8D68-E2AE-5BA3-52643974AA6B}" dt="2021-10-01T05:35:12.869" v="2"/>
        <pc:sldMkLst>
          <pc:docMk/>
          <pc:sldMk cId="3551264757" sldId="355"/>
        </pc:sldMkLst>
      </pc:sldChg>
      <pc:sldChg chg="add">
        <pc:chgData name="H.V Viranga Dilshan it18217100" userId="S::it18217100@my.sliit.lk::9e6e71b9-e4bd-490a-b059-eca989d9bab7" providerId="AD" clId="Web-{FC8CDC58-8D68-E2AE-5BA3-52643974AA6B}" dt="2021-10-01T05:35:12.963" v="3"/>
        <pc:sldMkLst>
          <pc:docMk/>
          <pc:sldMk cId="1628339014" sldId="356"/>
        </pc:sldMkLst>
      </pc:sldChg>
      <pc:sldChg chg="add">
        <pc:chgData name="H.V Viranga Dilshan it18217100" userId="S::it18217100@my.sliit.lk::9e6e71b9-e4bd-490a-b059-eca989d9bab7" providerId="AD" clId="Web-{FC8CDC58-8D68-E2AE-5BA3-52643974AA6B}" dt="2021-10-01T05:35:13.073" v="4"/>
        <pc:sldMkLst>
          <pc:docMk/>
          <pc:sldMk cId="3953279084" sldId="357"/>
        </pc:sldMkLst>
      </pc:sldChg>
      <pc:sldChg chg="add">
        <pc:chgData name="H.V Viranga Dilshan it18217100" userId="S::it18217100@my.sliit.lk::9e6e71b9-e4bd-490a-b059-eca989d9bab7" providerId="AD" clId="Web-{FC8CDC58-8D68-E2AE-5BA3-52643974AA6B}" dt="2021-10-01T05:35:13.182" v="5"/>
        <pc:sldMkLst>
          <pc:docMk/>
          <pc:sldMk cId="3005220612" sldId="358"/>
        </pc:sldMkLst>
      </pc:sldChg>
      <pc:sldChg chg="add">
        <pc:chgData name="H.V Viranga Dilshan it18217100" userId="S::it18217100@my.sliit.lk::9e6e71b9-e4bd-490a-b059-eca989d9bab7" providerId="AD" clId="Web-{FC8CDC58-8D68-E2AE-5BA3-52643974AA6B}" dt="2021-10-01T05:35:13.260" v="6"/>
        <pc:sldMkLst>
          <pc:docMk/>
          <pc:sldMk cId="2785502609" sldId="359"/>
        </pc:sldMkLst>
      </pc:sldChg>
      <pc:sldChg chg="add">
        <pc:chgData name="H.V Viranga Dilshan it18217100" userId="S::it18217100@my.sliit.lk::9e6e71b9-e4bd-490a-b059-eca989d9bab7" providerId="AD" clId="Web-{FC8CDC58-8D68-E2AE-5BA3-52643974AA6B}" dt="2021-10-01T05:35:13.416" v="7"/>
        <pc:sldMkLst>
          <pc:docMk/>
          <pc:sldMk cId="3852791908" sldId="360"/>
        </pc:sldMkLst>
      </pc:sldChg>
      <pc:sldChg chg="add">
        <pc:chgData name="H.V Viranga Dilshan it18217100" userId="S::it18217100@my.sliit.lk::9e6e71b9-e4bd-490a-b059-eca989d9bab7" providerId="AD" clId="Web-{FC8CDC58-8D68-E2AE-5BA3-52643974AA6B}" dt="2021-10-01T05:35:13.526" v="8"/>
        <pc:sldMkLst>
          <pc:docMk/>
          <pc:sldMk cId="606764541" sldId="361"/>
        </pc:sldMkLst>
      </pc:sldChg>
      <pc:sldChg chg="add">
        <pc:chgData name="H.V Viranga Dilshan it18217100" userId="S::it18217100@my.sliit.lk::9e6e71b9-e4bd-490a-b059-eca989d9bab7" providerId="AD" clId="Web-{FC8CDC58-8D68-E2AE-5BA3-52643974AA6B}" dt="2021-10-01T05:35:13.745" v="9"/>
        <pc:sldMkLst>
          <pc:docMk/>
          <pc:sldMk cId="1034338334" sldId="362"/>
        </pc:sldMkLst>
      </pc:sldChg>
      <pc:sldChg chg="add">
        <pc:chgData name="H.V Viranga Dilshan it18217100" userId="S::it18217100@my.sliit.lk::9e6e71b9-e4bd-490a-b059-eca989d9bab7" providerId="AD" clId="Web-{FC8CDC58-8D68-E2AE-5BA3-52643974AA6B}" dt="2021-10-01T05:35:13.838" v="10"/>
        <pc:sldMkLst>
          <pc:docMk/>
          <pc:sldMk cId="2621637076" sldId="363"/>
        </pc:sldMkLst>
      </pc:sldChg>
      <pc:sldChg chg="add">
        <pc:chgData name="H.V Viranga Dilshan it18217100" userId="S::it18217100@my.sliit.lk::9e6e71b9-e4bd-490a-b059-eca989d9bab7" providerId="AD" clId="Web-{FC8CDC58-8D68-E2AE-5BA3-52643974AA6B}" dt="2021-10-01T05:35:13.948" v="11"/>
        <pc:sldMkLst>
          <pc:docMk/>
          <pc:sldMk cId="4049518205" sldId="364"/>
        </pc:sldMkLst>
      </pc:sldChg>
    </pc:docChg>
  </pc:docChgLst>
  <pc:docChgLst>
    <pc:chgData name="Wijethilaka R.G.K.H it18220834" userId="S::it18220834@my.sliit.lk::76733ea7-780d-490c-b839-41132441f826" providerId="AD" clId="Web-{C999F034-9FFD-BB11-B011-81A7835E9FFE}"/>
    <pc:docChg chg="modSld">
      <pc:chgData name="Wijethilaka R.G.K.H it18220834" userId="S::it18220834@my.sliit.lk::76733ea7-780d-490c-b839-41132441f826" providerId="AD" clId="Web-{C999F034-9FFD-BB11-B011-81A7835E9FFE}" dt="2022-02-11T17:12:04.803" v="1"/>
      <pc:docMkLst>
        <pc:docMk/>
      </pc:docMkLst>
      <pc:sldChg chg="modSp">
        <pc:chgData name="Wijethilaka R.G.K.H it18220834" userId="S::it18220834@my.sliit.lk::76733ea7-780d-490c-b839-41132441f826" providerId="AD" clId="Web-{C999F034-9FFD-BB11-B011-81A7835E9FFE}" dt="2022-02-11T17:12:04.803" v="1"/>
        <pc:sldMkLst>
          <pc:docMk/>
          <pc:sldMk cId="3314749959" sldId="352"/>
        </pc:sldMkLst>
        <pc:graphicFrameChg chg="modGraphic">
          <ac:chgData name="Wijethilaka R.G.K.H it18220834" userId="S::it18220834@my.sliit.lk::76733ea7-780d-490c-b839-41132441f826" providerId="AD" clId="Web-{C999F034-9FFD-BB11-B011-81A7835E9FFE}" dt="2022-02-11T17:12:04.803" v="1"/>
          <ac:graphicFrameMkLst>
            <pc:docMk/>
            <pc:sldMk cId="3314749959" sldId="352"/>
            <ac:graphicFrameMk id="5" creationId="{517EF7C0-D6E6-4685-85F9-F866F6EBFF23}"/>
          </ac:graphicFrameMkLst>
        </pc:graphicFrame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image" Target="../media/image9.jpeg"/></Relationships>
</file>

<file path=ppt/diagrams/_rels/data6.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8AFFE-EF6F-1A41-9F1F-22150EE68E0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A9A1C50A-7F8C-4B48-A541-47908B75D6DD}">
      <dgm:prSet phldrT="[Text]" phldr="0"/>
      <dgm:spPr/>
      <dgm:t>
        <a:bodyPr/>
        <a:lstStyle/>
        <a:p>
          <a:r>
            <a:rPr lang="en-US"/>
            <a:t> </a:t>
          </a:r>
        </a:p>
      </dgm:t>
    </dgm:pt>
    <dgm:pt modelId="{DD81AEF3-A179-694E-98A7-AFDE99B9AEC6}" type="parTrans" cxnId="{9F2E85A7-93AD-C64D-A2FC-55189341F97D}">
      <dgm:prSet/>
      <dgm:spPr/>
      <dgm:t>
        <a:bodyPr/>
        <a:lstStyle/>
        <a:p>
          <a:endParaRPr lang="en-US"/>
        </a:p>
      </dgm:t>
    </dgm:pt>
    <dgm:pt modelId="{E3FBB3F5-88E7-9643-83DF-B481E12EC760}" type="sibTrans" cxnId="{9F2E85A7-93AD-C64D-A2FC-55189341F97D}">
      <dgm:prSet/>
      <dgm:spPr/>
      <dgm:t>
        <a:bodyPr/>
        <a:lstStyle/>
        <a:p>
          <a:endParaRPr lang="en-US"/>
        </a:p>
      </dgm:t>
    </dgm:pt>
    <dgm:pt modelId="{6C0C0A36-6ED9-EB46-966F-A58DCAEC6649}">
      <dgm:prSet phldrT="[Text]" phldr="0" custT="1"/>
      <dgm:spPr/>
      <dgm:t>
        <a:bodyPr/>
        <a:lstStyle/>
        <a:p>
          <a:r>
            <a:rPr lang="en-US" sz="2800"/>
            <a:t>How to detect staircases accurately? </a:t>
          </a:r>
        </a:p>
      </dgm:t>
    </dgm:pt>
    <dgm:pt modelId="{2C590447-0353-5B4A-A34E-21DAA190E334}" type="parTrans" cxnId="{789139D9-0F46-4643-A4DE-E01C2956832B}">
      <dgm:prSet/>
      <dgm:spPr/>
      <dgm:t>
        <a:bodyPr/>
        <a:lstStyle/>
        <a:p>
          <a:endParaRPr lang="en-US"/>
        </a:p>
      </dgm:t>
    </dgm:pt>
    <dgm:pt modelId="{C3F3D99A-A9F7-194A-85D7-2BA623739FC1}" type="sibTrans" cxnId="{789139D9-0F46-4643-A4DE-E01C2956832B}">
      <dgm:prSet/>
      <dgm:spPr/>
      <dgm:t>
        <a:bodyPr/>
        <a:lstStyle/>
        <a:p>
          <a:endParaRPr lang="en-US"/>
        </a:p>
      </dgm:t>
    </dgm:pt>
    <dgm:pt modelId="{AFE0FB08-F9BB-EE46-992C-7BEC19261CA2}">
      <dgm:prSet phldrT="[Text]" phldr="0" custT="1"/>
      <dgm:spPr/>
      <dgm:t>
        <a:bodyPr/>
        <a:lstStyle/>
        <a:p>
          <a:r>
            <a:rPr lang="en-US" sz="2800"/>
            <a:t>How to get dimensions of steps correctly?</a:t>
          </a:r>
        </a:p>
      </dgm:t>
    </dgm:pt>
    <dgm:pt modelId="{E1BB6925-D773-C449-BD62-A9E490B52E8C}" type="parTrans" cxnId="{34A5095C-3409-5D4E-B124-9D6A14A545E1}">
      <dgm:prSet/>
      <dgm:spPr/>
      <dgm:t>
        <a:bodyPr/>
        <a:lstStyle/>
        <a:p>
          <a:endParaRPr lang="en-US"/>
        </a:p>
      </dgm:t>
    </dgm:pt>
    <dgm:pt modelId="{E2C17384-01E8-B048-9F24-726C031C9FF4}" type="sibTrans" cxnId="{34A5095C-3409-5D4E-B124-9D6A14A545E1}">
      <dgm:prSet/>
      <dgm:spPr/>
      <dgm:t>
        <a:bodyPr/>
        <a:lstStyle/>
        <a:p>
          <a:endParaRPr lang="en-US"/>
        </a:p>
      </dgm:t>
    </dgm:pt>
    <dgm:pt modelId="{B57C1773-7CFC-724E-BED3-90BE7253C80E}">
      <dgm:prSet phldrT="[Text]" phldr="0" custT="1"/>
      <dgm:spPr/>
      <dgm:t>
        <a:bodyPr/>
        <a:lstStyle/>
        <a:p>
          <a:r>
            <a:rPr lang="en-US" sz="2800"/>
            <a:t>How to move robot’s legs?</a:t>
          </a:r>
        </a:p>
      </dgm:t>
    </dgm:pt>
    <dgm:pt modelId="{DF132A9B-1D3F-E248-AFB3-BE2E87EDEB7C}" type="parTrans" cxnId="{4BC713AF-9380-5849-9993-39D42D77DDFB}">
      <dgm:prSet/>
      <dgm:spPr/>
      <dgm:t>
        <a:bodyPr/>
        <a:lstStyle/>
        <a:p>
          <a:endParaRPr lang="en-US"/>
        </a:p>
      </dgm:t>
    </dgm:pt>
    <dgm:pt modelId="{54EA49B8-3D1E-9242-A325-2F58F80AD178}" type="sibTrans" cxnId="{4BC713AF-9380-5849-9993-39D42D77DDFB}">
      <dgm:prSet/>
      <dgm:spPr/>
      <dgm:t>
        <a:bodyPr/>
        <a:lstStyle/>
        <a:p>
          <a:endParaRPr lang="en-US"/>
        </a:p>
      </dgm:t>
    </dgm:pt>
    <dgm:pt modelId="{64E9060E-39AE-E344-BEB8-866FCC7CDADA}">
      <dgm:prSet phldrT="[Text]" phldr="0" custT="1"/>
      <dgm:spPr/>
      <dgm:t>
        <a:bodyPr/>
        <a:lstStyle/>
        <a:p>
          <a:r>
            <a:rPr lang="en-US" sz="2800"/>
            <a:t>How to maintain robot’s body balance?</a:t>
          </a:r>
        </a:p>
      </dgm:t>
    </dgm:pt>
    <dgm:pt modelId="{B02D4E33-D1CC-AF4F-A52D-0DE6B86E7A4D}" type="parTrans" cxnId="{350501A1-3CBE-EA41-8FE1-EE65E320C0BA}">
      <dgm:prSet/>
      <dgm:spPr/>
      <dgm:t>
        <a:bodyPr/>
        <a:lstStyle/>
        <a:p>
          <a:endParaRPr lang="en-US"/>
        </a:p>
      </dgm:t>
    </dgm:pt>
    <dgm:pt modelId="{2BA69D73-CA41-C640-8E7F-C02116E97E50}" type="sibTrans" cxnId="{350501A1-3CBE-EA41-8FE1-EE65E320C0BA}">
      <dgm:prSet/>
      <dgm:spPr/>
      <dgm:t>
        <a:bodyPr/>
        <a:lstStyle/>
        <a:p>
          <a:endParaRPr lang="en-US"/>
        </a:p>
      </dgm:t>
    </dgm:pt>
    <dgm:pt modelId="{FA34353B-7508-6347-B9C5-EF0743BDDA29}">
      <dgm:prSet phldrT="[Text]" phldr="0" custT="1"/>
      <dgm:spPr/>
      <dgm:t>
        <a:bodyPr/>
        <a:lstStyle/>
        <a:p>
          <a:r>
            <a:rPr lang="en-US" sz="2800"/>
            <a:t>How to continue safe, speed and smooth move? </a:t>
          </a:r>
        </a:p>
      </dgm:t>
    </dgm:pt>
    <dgm:pt modelId="{2C144A7F-0B6C-7F41-8250-C27884FC20C7}" type="parTrans" cxnId="{DAA084C1-25F3-5A4C-A6FB-D2C2F3152EB5}">
      <dgm:prSet/>
      <dgm:spPr/>
      <dgm:t>
        <a:bodyPr/>
        <a:lstStyle/>
        <a:p>
          <a:endParaRPr lang="en-US"/>
        </a:p>
      </dgm:t>
    </dgm:pt>
    <dgm:pt modelId="{C9DF37DD-2BD3-1347-8E56-C0FAC7A45846}" type="sibTrans" cxnId="{DAA084C1-25F3-5A4C-A6FB-D2C2F3152EB5}">
      <dgm:prSet/>
      <dgm:spPr/>
      <dgm:t>
        <a:bodyPr/>
        <a:lstStyle/>
        <a:p>
          <a:endParaRPr lang="en-US"/>
        </a:p>
      </dgm:t>
    </dgm:pt>
    <dgm:pt modelId="{8C50D3DC-F225-EC46-8F8D-581CEE407138}" type="pres">
      <dgm:prSet presAssocID="{B908AFFE-EF6F-1A41-9F1F-22150EE68E02}" presName="linearFlow" presStyleCnt="0">
        <dgm:presLayoutVars>
          <dgm:dir/>
          <dgm:animLvl val="lvl"/>
          <dgm:resizeHandles val="exact"/>
        </dgm:presLayoutVars>
      </dgm:prSet>
      <dgm:spPr/>
    </dgm:pt>
    <dgm:pt modelId="{CEFEFF0B-BF0A-1F45-BFE9-AE24A7420579}" type="pres">
      <dgm:prSet presAssocID="{A9A1C50A-7F8C-4B48-A541-47908B75D6DD}" presName="composite" presStyleCnt="0"/>
      <dgm:spPr/>
    </dgm:pt>
    <dgm:pt modelId="{CC8F826C-B142-5B47-9D41-BAFFBAC46C9B}" type="pres">
      <dgm:prSet presAssocID="{A9A1C50A-7F8C-4B48-A541-47908B75D6DD}" presName="parentText" presStyleLbl="alignNode1" presStyleIdx="0" presStyleCnt="1">
        <dgm:presLayoutVars>
          <dgm:chMax val="1"/>
          <dgm:bulletEnabled val="1"/>
        </dgm:presLayoutVars>
      </dgm:prSet>
      <dgm:spPr/>
    </dgm:pt>
    <dgm:pt modelId="{5EB5B693-AB29-7F49-8DF8-24C10F581C0B}" type="pres">
      <dgm:prSet presAssocID="{A9A1C50A-7F8C-4B48-A541-47908B75D6DD}" presName="descendantText" presStyleLbl="alignAcc1" presStyleIdx="0" presStyleCnt="1">
        <dgm:presLayoutVars>
          <dgm:bulletEnabled val="1"/>
        </dgm:presLayoutVars>
      </dgm:prSet>
      <dgm:spPr/>
    </dgm:pt>
  </dgm:ptLst>
  <dgm:cxnLst>
    <dgm:cxn modelId="{B51DD406-FEB0-1841-B152-F93F08D2CDD7}" type="presOf" srcId="{A9A1C50A-7F8C-4B48-A541-47908B75D6DD}" destId="{CC8F826C-B142-5B47-9D41-BAFFBAC46C9B}" srcOrd="0" destOrd="0" presId="urn:microsoft.com/office/officeart/2005/8/layout/chevron2"/>
    <dgm:cxn modelId="{347B2009-58C8-C74F-BCEC-C516AD2F8E0B}" type="presOf" srcId="{AFE0FB08-F9BB-EE46-992C-7BEC19261CA2}" destId="{5EB5B693-AB29-7F49-8DF8-24C10F581C0B}" srcOrd="0" destOrd="1" presId="urn:microsoft.com/office/officeart/2005/8/layout/chevron2"/>
    <dgm:cxn modelId="{A1C35E2C-00D0-364C-927A-FED5347BDEDA}" type="presOf" srcId="{6C0C0A36-6ED9-EB46-966F-A58DCAEC6649}" destId="{5EB5B693-AB29-7F49-8DF8-24C10F581C0B}" srcOrd="0" destOrd="0" presId="urn:microsoft.com/office/officeart/2005/8/layout/chevron2"/>
    <dgm:cxn modelId="{34A5095C-3409-5D4E-B124-9D6A14A545E1}" srcId="{A9A1C50A-7F8C-4B48-A541-47908B75D6DD}" destId="{AFE0FB08-F9BB-EE46-992C-7BEC19261CA2}" srcOrd="1" destOrd="0" parTransId="{E1BB6925-D773-C449-BD62-A9E490B52E8C}" sibTransId="{E2C17384-01E8-B048-9F24-726C031C9FF4}"/>
    <dgm:cxn modelId="{045E9C5F-C609-E240-A5F1-C78778A9DF85}" type="presOf" srcId="{64E9060E-39AE-E344-BEB8-866FCC7CDADA}" destId="{5EB5B693-AB29-7F49-8DF8-24C10F581C0B}" srcOrd="0" destOrd="3" presId="urn:microsoft.com/office/officeart/2005/8/layout/chevron2"/>
    <dgm:cxn modelId="{180AF966-069D-734E-A56E-923B8399B91B}" type="presOf" srcId="{B57C1773-7CFC-724E-BED3-90BE7253C80E}" destId="{5EB5B693-AB29-7F49-8DF8-24C10F581C0B}" srcOrd="0" destOrd="2" presId="urn:microsoft.com/office/officeart/2005/8/layout/chevron2"/>
    <dgm:cxn modelId="{350501A1-3CBE-EA41-8FE1-EE65E320C0BA}" srcId="{A9A1C50A-7F8C-4B48-A541-47908B75D6DD}" destId="{64E9060E-39AE-E344-BEB8-866FCC7CDADA}" srcOrd="3" destOrd="0" parTransId="{B02D4E33-D1CC-AF4F-A52D-0DE6B86E7A4D}" sibTransId="{2BA69D73-CA41-C640-8E7F-C02116E97E50}"/>
    <dgm:cxn modelId="{9F2E85A7-93AD-C64D-A2FC-55189341F97D}" srcId="{B908AFFE-EF6F-1A41-9F1F-22150EE68E02}" destId="{A9A1C50A-7F8C-4B48-A541-47908B75D6DD}" srcOrd="0" destOrd="0" parTransId="{DD81AEF3-A179-694E-98A7-AFDE99B9AEC6}" sibTransId="{E3FBB3F5-88E7-9643-83DF-B481E12EC760}"/>
    <dgm:cxn modelId="{4BC713AF-9380-5849-9993-39D42D77DDFB}" srcId="{A9A1C50A-7F8C-4B48-A541-47908B75D6DD}" destId="{B57C1773-7CFC-724E-BED3-90BE7253C80E}" srcOrd="2" destOrd="0" parTransId="{DF132A9B-1D3F-E248-AFB3-BE2E87EDEB7C}" sibTransId="{54EA49B8-3D1E-9242-A325-2F58F80AD178}"/>
    <dgm:cxn modelId="{DAA084C1-25F3-5A4C-A6FB-D2C2F3152EB5}" srcId="{A9A1C50A-7F8C-4B48-A541-47908B75D6DD}" destId="{FA34353B-7508-6347-B9C5-EF0743BDDA29}" srcOrd="4" destOrd="0" parTransId="{2C144A7F-0B6C-7F41-8250-C27884FC20C7}" sibTransId="{C9DF37DD-2BD3-1347-8E56-C0FAC7A45846}"/>
    <dgm:cxn modelId="{6A661FC3-8326-8A41-84B9-7F8844D4802C}" type="presOf" srcId="{B908AFFE-EF6F-1A41-9F1F-22150EE68E02}" destId="{8C50D3DC-F225-EC46-8F8D-581CEE407138}" srcOrd="0" destOrd="0" presId="urn:microsoft.com/office/officeart/2005/8/layout/chevron2"/>
    <dgm:cxn modelId="{9018D2D0-6422-7E42-9F5F-6886A0010D9D}" type="presOf" srcId="{FA34353B-7508-6347-B9C5-EF0743BDDA29}" destId="{5EB5B693-AB29-7F49-8DF8-24C10F581C0B}" srcOrd="0" destOrd="4" presId="urn:microsoft.com/office/officeart/2005/8/layout/chevron2"/>
    <dgm:cxn modelId="{789139D9-0F46-4643-A4DE-E01C2956832B}" srcId="{A9A1C50A-7F8C-4B48-A541-47908B75D6DD}" destId="{6C0C0A36-6ED9-EB46-966F-A58DCAEC6649}" srcOrd="0" destOrd="0" parTransId="{2C590447-0353-5B4A-A34E-21DAA190E334}" sibTransId="{C3F3D99A-A9F7-194A-85D7-2BA623739FC1}"/>
    <dgm:cxn modelId="{46BD0F68-EC0F-F846-B5D9-95F04517682B}" type="presParOf" srcId="{8C50D3DC-F225-EC46-8F8D-581CEE407138}" destId="{CEFEFF0B-BF0A-1F45-BFE9-AE24A7420579}" srcOrd="0" destOrd="0" presId="urn:microsoft.com/office/officeart/2005/8/layout/chevron2"/>
    <dgm:cxn modelId="{D4AADE45-AAAD-6F46-AB87-7844645FE083}" type="presParOf" srcId="{CEFEFF0B-BF0A-1F45-BFE9-AE24A7420579}" destId="{CC8F826C-B142-5B47-9D41-BAFFBAC46C9B}" srcOrd="0" destOrd="0" presId="urn:microsoft.com/office/officeart/2005/8/layout/chevron2"/>
    <dgm:cxn modelId="{886B800A-3C3C-D640-B469-C51D6D45E25F}" type="presParOf" srcId="{CEFEFF0B-BF0A-1F45-BFE9-AE24A7420579}" destId="{5EB5B693-AB29-7F49-8DF8-24C10F581C0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255861-57F7-D34A-9C83-3C6EC50273CF}"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525511F3-A907-1B49-8E5E-959E14A8EAB4}">
      <dgm:prSet phldrT="[Text]" phldr="0"/>
      <dgm:spPr/>
      <dgm:t>
        <a:bodyPr/>
        <a:lstStyle/>
        <a:p>
          <a:pPr algn="l"/>
          <a:r>
            <a:rPr lang="en-US"/>
            <a:t>How to detect staircases accurately? </a:t>
          </a:r>
        </a:p>
      </dgm:t>
    </dgm:pt>
    <dgm:pt modelId="{7578622B-71A8-3D46-8CC5-B7B2931B4FE2}" type="parTrans" cxnId="{04052C8D-9A53-8D4B-9554-C1B4C0BD5DA0}">
      <dgm:prSet/>
      <dgm:spPr/>
      <dgm:t>
        <a:bodyPr/>
        <a:lstStyle/>
        <a:p>
          <a:pPr algn="l"/>
          <a:endParaRPr lang="en-US"/>
        </a:p>
      </dgm:t>
    </dgm:pt>
    <dgm:pt modelId="{545ED379-820E-CD4C-83E8-1BE946048770}" type="sibTrans" cxnId="{04052C8D-9A53-8D4B-9554-C1B4C0BD5DA0}">
      <dgm:prSet/>
      <dgm:spPr/>
      <dgm:t>
        <a:bodyPr/>
        <a:lstStyle/>
        <a:p>
          <a:pPr algn="l"/>
          <a:endParaRPr lang="en-US"/>
        </a:p>
      </dgm:t>
    </dgm:pt>
    <dgm:pt modelId="{2707DC33-965C-034D-B4D7-A340BAF30AF6}">
      <dgm:prSet phldrT="[Text]" phldr="0"/>
      <dgm:spPr/>
      <dgm:t>
        <a:bodyPr/>
        <a:lstStyle/>
        <a:p>
          <a:pPr algn="l"/>
          <a:r>
            <a:rPr lang="en-US"/>
            <a:t>How to identify low light situations?</a:t>
          </a:r>
        </a:p>
      </dgm:t>
    </dgm:pt>
    <dgm:pt modelId="{569BFBA8-4148-514A-88BB-8B86313C7C11}" type="parTrans" cxnId="{89C136DD-D6EB-4844-8F5F-8B20E226C195}">
      <dgm:prSet/>
      <dgm:spPr/>
      <dgm:t>
        <a:bodyPr/>
        <a:lstStyle/>
        <a:p>
          <a:pPr algn="l"/>
          <a:endParaRPr lang="en-US"/>
        </a:p>
      </dgm:t>
    </dgm:pt>
    <dgm:pt modelId="{A3A33485-1CDC-9244-9E58-BC9339465173}" type="sibTrans" cxnId="{89C136DD-D6EB-4844-8F5F-8B20E226C195}">
      <dgm:prSet/>
      <dgm:spPr/>
      <dgm:t>
        <a:bodyPr/>
        <a:lstStyle/>
        <a:p>
          <a:pPr algn="l"/>
          <a:endParaRPr lang="en-US"/>
        </a:p>
      </dgm:t>
    </dgm:pt>
    <dgm:pt modelId="{CC1459C5-D230-9E47-A4B2-5F83A1EC0541}">
      <dgm:prSet phldrT="[Text]" phldr="0"/>
      <dgm:spPr/>
      <dgm:t>
        <a:bodyPr/>
        <a:lstStyle/>
        <a:p>
          <a:pPr algn="l"/>
          <a:r>
            <a:rPr lang="en-US"/>
            <a:t>How to increase brightness of image? </a:t>
          </a:r>
        </a:p>
      </dgm:t>
    </dgm:pt>
    <dgm:pt modelId="{C86D3ABF-7472-A447-9548-A81BF47F00D3}" type="parTrans" cxnId="{5E758B41-291E-644F-9360-A425D716A70C}">
      <dgm:prSet/>
      <dgm:spPr/>
      <dgm:t>
        <a:bodyPr/>
        <a:lstStyle/>
        <a:p>
          <a:pPr algn="l"/>
          <a:endParaRPr lang="en-US"/>
        </a:p>
      </dgm:t>
    </dgm:pt>
    <dgm:pt modelId="{D29D991C-2516-894E-91E5-CEF89D14CFAF}" type="sibTrans" cxnId="{5E758B41-291E-644F-9360-A425D716A70C}">
      <dgm:prSet/>
      <dgm:spPr/>
      <dgm:t>
        <a:bodyPr/>
        <a:lstStyle/>
        <a:p>
          <a:pPr algn="l"/>
          <a:endParaRPr lang="en-US"/>
        </a:p>
      </dgm:t>
    </dgm:pt>
    <dgm:pt modelId="{A55A7366-6491-904D-A891-61487002F33E}">
      <dgm:prSet phldrT="[Text]" phldr="0"/>
      <dgm:spPr/>
      <dgm:t>
        <a:bodyPr/>
        <a:lstStyle/>
        <a:p>
          <a:pPr algn="l"/>
          <a:r>
            <a:rPr lang="en-US"/>
            <a:t>How to collect a data set?</a:t>
          </a:r>
        </a:p>
      </dgm:t>
    </dgm:pt>
    <dgm:pt modelId="{A27CA385-D627-814D-A03B-5C2FC388EEE8}" type="parTrans" cxnId="{94379729-3968-B346-8D7A-A988F56F3D30}">
      <dgm:prSet/>
      <dgm:spPr/>
      <dgm:t>
        <a:bodyPr/>
        <a:lstStyle/>
        <a:p>
          <a:pPr algn="l"/>
          <a:endParaRPr lang="en-US"/>
        </a:p>
      </dgm:t>
    </dgm:pt>
    <dgm:pt modelId="{02CDA7CE-5B0F-3940-A6B0-A46539C9F65F}" type="sibTrans" cxnId="{94379729-3968-B346-8D7A-A988F56F3D30}">
      <dgm:prSet/>
      <dgm:spPr/>
      <dgm:t>
        <a:bodyPr/>
        <a:lstStyle/>
        <a:p>
          <a:pPr algn="l"/>
          <a:endParaRPr lang="en-US"/>
        </a:p>
      </dgm:t>
    </dgm:pt>
    <dgm:pt modelId="{C6E8E722-7361-0E4F-A3C7-33071DACE81B}">
      <dgm:prSet phldrT="[Text]" phldr="0"/>
      <dgm:spPr/>
      <dgm:t>
        <a:bodyPr/>
        <a:lstStyle/>
        <a:p>
          <a:pPr algn="l"/>
          <a:r>
            <a:rPr lang="en-US"/>
            <a:t>How to count number of steps in a staircase? </a:t>
          </a:r>
        </a:p>
      </dgm:t>
    </dgm:pt>
    <dgm:pt modelId="{CE828E35-E84F-9841-BA24-C633C9F1FC13}" type="parTrans" cxnId="{46367161-4EC8-2747-90FF-D04C54B89CB2}">
      <dgm:prSet/>
      <dgm:spPr/>
      <dgm:t>
        <a:bodyPr/>
        <a:lstStyle/>
        <a:p>
          <a:pPr algn="l"/>
          <a:endParaRPr lang="en-US"/>
        </a:p>
      </dgm:t>
    </dgm:pt>
    <dgm:pt modelId="{EEADBC23-335D-9B4D-AB88-1B90CB9D0AC8}" type="sibTrans" cxnId="{46367161-4EC8-2747-90FF-D04C54B89CB2}">
      <dgm:prSet/>
      <dgm:spPr/>
      <dgm:t>
        <a:bodyPr/>
        <a:lstStyle/>
        <a:p>
          <a:pPr algn="l"/>
          <a:endParaRPr lang="en-US"/>
        </a:p>
      </dgm:t>
    </dgm:pt>
    <dgm:pt modelId="{1088AB8E-903E-5240-9D8D-F1E779DB7FEF}" type="pres">
      <dgm:prSet presAssocID="{D2255861-57F7-D34A-9C83-3C6EC50273CF}" presName="linearFlow" presStyleCnt="0">
        <dgm:presLayoutVars>
          <dgm:dir/>
          <dgm:resizeHandles val="exact"/>
        </dgm:presLayoutVars>
      </dgm:prSet>
      <dgm:spPr/>
    </dgm:pt>
    <dgm:pt modelId="{E73F5595-9BBD-374E-8070-AA63542BC788}" type="pres">
      <dgm:prSet presAssocID="{525511F3-A907-1B49-8E5E-959E14A8EAB4}" presName="composite" presStyleCnt="0"/>
      <dgm:spPr/>
    </dgm:pt>
    <dgm:pt modelId="{4EC2FA45-1694-854A-8310-9EB02266DBFA}" type="pres">
      <dgm:prSet presAssocID="{525511F3-A907-1B49-8E5E-959E14A8EAB4}"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C64C798F-8D91-384F-809E-51703A4C0499}" type="pres">
      <dgm:prSet presAssocID="{525511F3-A907-1B49-8E5E-959E14A8EAB4}" presName="txShp" presStyleLbl="node1" presStyleIdx="0" presStyleCnt="5">
        <dgm:presLayoutVars>
          <dgm:bulletEnabled val="1"/>
        </dgm:presLayoutVars>
      </dgm:prSet>
      <dgm:spPr/>
    </dgm:pt>
    <dgm:pt modelId="{E1F1DAF6-0FAA-AB43-86E9-665EC2DD22BB}" type="pres">
      <dgm:prSet presAssocID="{545ED379-820E-CD4C-83E8-1BE946048770}" presName="spacing" presStyleCnt="0"/>
      <dgm:spPr/>
    </dgm:pt>
    <dgm:pt modelId="{0B3BD744-5419-2E4B-ABB5-C6E8619A6FB8}" type="pres">
      <dgm:prSet presAssocID="{2707DC33-965C-034D-B4D7-A340BAF30AF6}" presName="composite" presStyleCnt="0"/>
      <dgm:spPr/>
    </dgm:pt>
    <dgm:pt modelId="{7BDEC246-6A96-AC4E-B6FD-324DD8F600D7}" type="pres">
      <dgm:prSet presAssocID="{2707DC33-965C-034D-B4D7-A340BAF30AF6}" presName="imgShp" presStyleLbl="fgImgPlace1" presStyleIdx="1"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C1207F33-3911-144E-811C-434CEDAD3EFD}" type="pres">
      <dgm:prSet presAssocID="{2707DC33-965C-034D-B4D7-A340BAF30AF6}" presName="txShp" presStyleLbl="node1" presStyleIdx="1" presStyleCnt="5">
        <dgm:presLayoutVars>
          <dgm:bulletEnabled val="1"/>
        </dgm:presLayoutVars>
      </dgm:prSet>
      <dgm:spPr/>
    </dgm:pt>
    <dgm:pt modelId="{01F94347-1AC2-B845-B538-557528A1996B}" type="pres">
      <dgm:prSet presAssocID="{A3A33485-1CDC-9244-9E58-BC9339465173}" presName="spacing" presStyleCnt="0"/>
      <dgm:spPr/>
    </dgm:pt>
    <dgm:pt modelId="{57AB7047-2FA3-F34B-9D7A-DD3068481769}" type="pres">
      <dgm:prSet presAssocID="{CC1459C5-D230-9E47-A4B2-5F83A1EC0541}" presName="composite" presStyleCnt="0"/>
      <dgm:spPr/>
    </dgm:pt>
    <dgm:pt modelId="{120E17CA-845F-4145-A0CF-76BB148212C3}" type="pres">
      <dgm:prSet presAssocID="{CC1459C5-D230-9E47-A4B2-5F83A1EC0541}" presName="imgShp" presStyleLbl="fgImgPlace1" presStyleIdx="2"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357B2330-9241-CA4E-92E8-E5CA10B0953A}" type="pres">
      <dgm:prSet presAssocID="{CC1459C5-D230-9E47-A4B2-5F83A1EC0541}" presName="txShp" presStyleLbl="node1" presStyleIdx="2" presStyleCnt="5">
        <dgm:presLayoutVars>
          <dgm:bulletEnabled val="1"/>
        </dgm:presLayoutVars>
      </dgm:prSet>
      <dgm:spPr/>
    </dgm:pt>
    <dgm:pt modelId="{BD9BE901-F7D9-7740-866F-43F404FC106D}" type="pres">
      <dgm:prSet presAssocID="{D29D991C-2516-894E-91E5-CEF89D14CFAF}" presName="spacing" presStyleCnt="0"/>
      <dgm:spPr/>
    </dgm:pt>
    <dgm:pt modelId="{A373A867-5208-5E4E-A6A4-0F72C8ED7B46}" type="pres">
      <dgm:prSet presAssocID="{C6E8E722-7361-0E4F-A3C7-33071DACE81B}" presName="composite" presStyleCnt="0"/>
      <dgm:spPr/>
    </dgm:pt>
    <dgm:pt modelId="{3F5E85A2-87F6-C541-95F1-BBE8F3C0AFF3}" type="pres">
      <dgm:prSet presAssocID="{C6E8E722-7361-0E4F-A3C7-33071DACE81B}" presName="imgShp" presStyleLbl="fgImgPlace1" presStyleIdx="3"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E8696DF2-96E3-1C48-A79D-7274A251766B}" type="pres">
      <dgm:prSet presAssocID="{C6E8E722-7361-0E4F-A3C7-33071DACE81B}" presName="txShp" presStyleLbl="node1" presStyleIdx="3" presStyleCnt="5">
        <dgm:presLayoutVars>
          <dgm:bulletEnabled val="1"/>
        </dgm:presLayoutVars>
      </dgm:prSet>
      <dgm:spPr/>
    </dgm:pt>
    <dgm:pt modelId="{D3FE0765-6289-4D4D-93EA-360CBC7FC684}" type="pres">
      <dgm:prSet presAssocID="{EEADBC23-335D-9B4D-AB88-1B90CB9D0AC8}" presName="spacing" presStyleCnt="0"/>
      <dgm:spPr/>
    </dgm:pt>
    <dgm:pt modelId="{EA6DA226-B3B2-A449-9601-944B17430727}" type="pres">
      <dgm:prSet presAssocID="{A55A7366-6491-904D-A891-61487002F33E}" presName="composite" presStyleCnt="0"/>
      <dgm:spPr/>
    </dgm:pt>
    <dgm:pt modelId="{9D858E07-ACA8-294F-9328-D149120CFB03}" type="pres">
      <dgm:prSet presAssocID="{A55A7366-6491-904D-A891-61487002F33E}" presName="imgShp" presStyleLbl="fgImgPlace1" presStyleIdx="4"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C8D7AB0E-B6A3-F548-BB8E-E376D3F01825}" type="pres">
      <dgm:prSet presAssocID="{A55A7366-6491-904D-A891-61487002F33E}" presName="txShp" presStyleLbl="node1" presStyleIdx="4" presStyleCnt="5">
        <dgm:presLayoutVars>
          <dgm:bulletEnabled val="1"/>
        </dgm:presLayoutVars>
      </dgm:prSet>
      <dgm:spPr/>
    </dgm:pt>
  </dgm:ptLst>
  <dgm:cxnLst>
    <dgm:cxn modelId="{94379729-3968-B346-8D7A-A988F56F3D30}" srcId="{D2255861-57F7-D34A-9C83-3C6EC50273CF}" destId="{A55A7366-6491-904D-A891-61487002F33E}" srcOrd="4" destOrd="0" parTransId="{A27CA385-D627-814D-A03B-5C2FC388EEE8}" sibTransId="{02CDA7CE-5B0F-3940-A6B0-A46539C9F65F}"/>
    <dgm:cxn modelId="{46367161-4EC8-2747-90FF-D04C54B89CB2}" srcId="{D2255861-57F7-D34A-9C83-3C6EC50273CF}" destId="{C6E8E722-7361-0E4F-A3C7-33071DACE81B}" srcOrd="3" destOrd="0" parTransId="{CE828E35-E84F-9841-BA24-C633C9F1FC13}" sibTransId="{EEADBC23-335D-9B4D-AB88-1B90CB9D0AC8}"/>
    <dgm:cxn modelId="{5E758B41-291E-644F-9360-A425D716A70C}" srcId="{D2255861-57F7-D34A-9C83-3C6EC50273CF}" destId="{CC1459C5-D230-9E47-A4B2-5F83A1EC0541}" srcOrd="2" destOrd="0" parTransId="{C86D3ABF-7472-A447-9548-A81BF47F00D3}" sibTransId="{D29D991C-2516-894E-91E5-CEF89D14CFAF}"/>
    <dgm:cxn modelId="{FB96E655-677A-3042-8A28-A8AE7CA97C48}" type="presOf" srcId="{525511F3-A907-1B49-8E5E-959E14A8EAB4}" destId="{C64C798F-8D91-384F-809E-51703A4C0499}" srcOrd="0" destOrd="0" presId="urn:microsoft.com/office/officeart/2005/8/layout/vList3"/>
    <dgm:cxn modelId="{04052C8D-9A53-8D4B-9554-C1B4C0BD5DA0}" srcId="{D2255861-57F7-D34A-9C83-3C6EC50273CF}" destId="{525511F3-A907-1B49-8E5E-959E14A8EAB4}" srcOrd="0" destOrd="0" parTransId="{7578622B-71A8-3D46-8CC5-B7B2931B4FE2}" sibTransId="{545ED379-820E-CD4C-83E8-1BE946048770}"/>
    <dgm:cxn modelId="{F35BF995-E8B6-984E-8CCA-3D45E38DE94F}" type="presOf" srcId="{C6E8E722-7361-0E4F-A3C7-33071DACE81B}" destId="{E8696DF2-96E3-1C48-A79D-7274A251766B}" srcOrd="0" destOrd="0" presId="urn:microsoft.com/office/officeart/2005/8/layout/vList3"/>
    <dgm:cxn modelId="{494F9B9B-5A1E-A240-B3B8-189C3B478758}" type="presOf" srcId="{A55A7366-6491-904D-A891-61487002F33E}" destId="{C8D7AB0E-B6A3-F548-BB8E-E376D3F01825}" srcOrd="0" destOrd="0" presId="urn:microsoft.com/office/officeart/2005/8/layout/vList3"/>
    <dgm:cxn modelId="{F8C31A9D-AAFF-B34B-BF85-C9C9827DEA81}" type="presOf" srcId="{CC1459C5-D230-9E47-A4B2-5F83A1EC0541}" destId="{357B2330-9241-CA4E-92E8-E5CA10B0953A}" srcOrd="0" destOrd="0" presId="urn:microsoft.com/office/officeart/2005/8/layout/vList3"/>
    <dgm:cxn modelId="{17E714A2-4BF7-9B4C-9FAE-EA9CCE97336A}" type="presOf" srcId="{2707DC33-965C-034D-B4D7-A340BAF30AF6}" destId="{C1207F33-3911-144E-811C-434CEDAD3EFD}" srcOrd="0" destOrd="0" presId="urn:microsoft.com/office/officeart/2005/8/layout/vList3"/>
    <dgm:cxn modelId="{89C136DD-D6EB-4844-8F5F-8B20E226C195}" srcId="{D2255861-57F7-D34A-9C83-3C6EC50273CF}" destId="{2707DC33-965C-034D-B4D7-A340BAF30AF6}" srcOrd="1" destOrd="0" parTransId="{569BFBA8-4148-514A-88BB-8B86313C7C11}" sibTransId="{A3A33485-1CDC-9244-9E58-BC9339465173}"/>
    <dgm:cxn modelId="{70E080ED-2C93-B74F-9FD4-1F91B1E107D9}" type="presOf" srcId="{D2255861-57F7-D34A-9C83-3C6EC50273CF}" destId="{1088AB8E-903E-5240-9D8D-F1E779DB7FEF}" srcOrd="0" destOrd="0" presId="urn:microsoft.com/office/officeart/2005/8/layout/vList3"/>
    <dgm:cxn modelId="{87203811-EBDF-0044-B2AC-F17B573A6F71}" type="presParOf" srcId="{1088AB8E-903E-5240-9D8D-F1E779DB7FEF}" destId="{E73F5595-9BBD-374E-8070-AA63542BC788}" srcOrd="0" destOrd="0" presId="urn:microsoft.com/office/officeart/2005/8/layout/vList3"/>
    <dgm:cxn modelId="{8169996F-B1C2-7F46-9568-FF9B63299FE1}" type="presParOf" srcId="{E73F5595-9BBD-374E-8070-AA63542BC788}" destId="{4EC2FA45-1694-854A-8310-9EB02266DBFA}" srcOrd="0" destOrd="0" presId="urn:microsoft.com/office/officeart/2005/8/layout/vList3"/>
    <dgm:cxn modelId="{9096C3E9-0F49-3F4D-A1F3-9BB47087ACD2}" type="presParOf" srcId="{E73F5595-9BBD-374E-8070-AA63542BC788}" destId="{C64C798F-8D91-384F-809E-51703A4C0499}" srcOrd="1" destOrd="0" presId="urn:microsoft.com/office/officeart/2005/8/layout/vList3"/>
    <dgm:cxn modelId="{B15386BC-51A6-9C4B-B587-03DB04161FD0}" type="presParOf" srcId="{1088AB8E-903E-5240-9D8D-F1E779DB7FEF}" destId="{E1F1DAF6-0FAA-AB43-86E9-665EC2DD22BB}" srcOrd="1" destOrd="0" presId="urn:microsoft.com/office/officeart/2005/8/layout/vList3"/>
    <dgm:cxn modelId="{20032AD8-F851-C243-B5D7-E4C4C6574BE5}" type="presParOf" srcId="{1088AB8E-903E-5240-9D8D-F1E779DB7FEF}" destId="{0B3BD744-5419-2E4B-ABB5-C6E8619A6FB8}" srcOrd="2" destOrd="0" presId="urn:microsoft.com/office/officeart/2005/8/layout/vList3"/>
    <dgm:cxn modelId="{6DCE1D99-C29E-594E-9E65-154840994C66}" type="presParOf" srcId="{0B3BD744-5419-2E4B-ABB5-C6E8619A6FB8}" destId="{7BDEC246-6A96-AC4E-B6FD-324DD8F600D7}" srcOrd="0" destOrd="0" presId="urn:microsoft.com/office/officeart/2005/8/layout/vList3"/>
    <dgm:cxn modelId="{FF06F432-D381-8E48-87BC-DDB51CF58DF8}" type="presParOf" srcId="{0B3BD744-5419-2E4B-ABB5-C6E8619A6FB8}" destId="{C1207F33-3911-144E-811C-434CEDAD3EFD}" srcOrd="1" destOrd="0" presId="urn:microsoft.com/office/officeart/2005/8/layout/vList3"/>
    <dgm:cxn modelId="{72DEAAF7-217C-B848-B6AA-632979EE6264}" type="presParOf" srcId="{1088AB8E-903E-5240-9D8D-F1E779DB7FEF}" destId="{01F94347-1AC2-B845-B538-557528A1996B}" srcOrd="3" destOrd="0" presId="urn:microsoft.com/office/officeart/2005/8/layout/vList3"/>
    <dgm:cxn modelId="{B559E73C-0E29-A140-8318-CBBA24BAEDDD}" type="presParOf" srcId="{1088AB8E-903E-5240-9D8D-F1E779DB7FEF}" destId="{57AB7047-2FA3-F34B-9D7A-DD3068481769}" srcOrd="4" destOrd="0" presId="urn:microsoft.com/office/officeart/2005/8/layout/vList3"/>
    <dgm:cxn modelId="{E99772E1-52EB-8448-93BC-CDED81C1788D}" type="presParOf" srcId="{57AB7047-2FA3-F34B-9D7A-DD3068481769}" destId="{120E17CA-845F-4145-A0CF-76BB148212C3}" srcOrd="0" destOrd="0" presId="urn:microsoft.com/office/officeart/2005/8/layout/vList3"/>
    <dgm:cxn modelId="{E4CBA647-F7E6-A343-AE05-CA309FF3CC21}" type="presParOf" srcId="{57AB7047-2FA3-F34B-9D7A-DD3068481769}" destId="{357B2330-9241-CA4E-92E8-E5CA10B0953A}" srcOrd="1" destOrd="0" presId="urn:microsoft.com/office/officeart/2005/8/layout/vList3"/>
    <dgm:cxn modelId="{36590FCD-B7F4-4C4A-BD56-970668C21304}" type="presParOf" srcId="{1088AB8E-903E-5240-9D8D-F1E779DB7FEF}" destId="{BD9BE901-F7D9-7740-866F-43F404FC106D}" srcOrd="5" destOrd="0" presId="urn:microsoft.com/office/officeart/2005/8/layout/vList3"/>
    <dgm:cxn modelId="{CC9360F0-8ECF-A342-9C5D-069F1251D8CE}" type="presParOf" srcId="{1088AB8E-903E-5240-9D8D-F1E779DB7FEF}" destId="{A373A867-5208-5E4E-A6A4-0F72C8ED7B46}" srcOrd="6" destOrd="0" presId="urn:microsoft.com/office/officeart/2005/8/layout/vList3"/>
    <dgm:cxn modelId="{8D9F899E-CB49-F348-B372-4F0D9B48869C}" type="presParOf" srcId="{A373A867-5208-5E4E-A6A4-0F72C8ED7B46}" destId="{3F5E85A2-87F6-C541-95F1-BBE8F3C0AFF3}" srcOrd="0" destOrd="0" presId="urn:microsoft.com/office/officeart/2005/8/layout/vList3"/>
    <dgm:cxn modelId="{EAA92EBC-919E-354F-826D-A47D5A997403}" type="presParOf" srcId="{A373A867-5208-5E4E-A6A4-0F72C8ED7B46}" destId="{E8696DF2-96E3-1C48-A79D-7274A251766B}" srcOrd="1" destOrd="0" presId="urn:microsoft.com/office/officeart/2005/8/layout/vList3"/>
    <dgm:cxn modelId="{4502A32C-0054-6D46-A6A1-03A418187F70}" type="presParOf" srcId="{1088AB8E-903E-5240-9D8D-F1E779DB7FEF}" destId="{D3FE0765-6289-4D4D-93EA-360CBC7FC684}" srcOrd="7" destOrd="0" presId="urn:microsoft.com/office/officeart/2005/8/layout/vList3"/>
    <dgm:cxn modelId="{BC1B2B81-8F55-4E42-B1FE-E354D1562A6D}" type="presParOf" srcId="{1088AB8E-903E-5240-9D8D-F1E779DB7FEF}" destId="{EA6DA226-B3B2-A449-9601-944B17430727}" srcOrd="8" destOrd="0" presId="urn:microsoft.com/office/officeart/2005/8/layout/vList3"/>
    <dgm:cxn modelId="{524D57A1-0BB4-9F4D-ADE8-F3EC095D27FB}" type="presParOf" srcId="{EA6DA226-B3B2-A449-9601-944B17430727}" destId="{9D858E07-ACA8-294F-9328-D149120CFB03}" srcOrd="0" destOrd="0" presId="urn:microsoft.com/office/officeart/2005/8/layout/vList3"/>
    <dgm:cxn modelId="{2B818AD3-EF50-C044-892F-F6F80EE8E62F}" type="presParOf" srcId="{EA6DA226-B3B2-A449-9601-944B17430727}" destId="{C8D7AB0E-B6A3-F548-BB8E-E376D3F0182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7FCB33-9332-5A4D-9CF7-E688EA9BCF1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B26FD04-48E5-4A47-8482-37E55A0DBCBC}">
      <dgm:prSet phldrT="[Text]" phldr="0"/>
      <dgm:spPr/>
      <dgm:t>
        <a:bodyPr/>
        <a:lstStyle/>
        <a:p>
          <a:r>
            <a:rPr lang="en-US"/>
            <a:t>Capture images</a:t>
          </a:r>
        </a:p>
      </dgm:t>
    </dgm:pt>
    <dgm:pt modelId="{37F19B0C-A9FD-7F4A-B4A0-EB1F00C0BDCC}" type="parTrans" cxnId="{199BEEA2-EA9A-654C-9E68-9F5FCD978D8C}">
      <dgm:prSet/>
      <dgm:spPr/>
      <dgm:t>
        <a:bodyPr/>
        <a:lstStyle/>
        <a:p>
          <a:endParaRPr lang="en-US"/>
        </a:p>
      </dgm:t>
    </dgm:pt>
    <dgm:pt modelId="{224C3FED-C084-784F-A0A4-01E6D6C9720F}" type="sibTrans" cxnId="{199BEEA2-EA9A-654C-9E68-9F5FCD978D8C}">
      <dgm:prSet/>
      <dgm:spPr/>
      <dgm:t>
        <a:bodyPr/>
        <a:lstStyle/>
        <a:p>
          <a:endParaRPr lang="en-US"/>
        </a:p>
      </dgm:t>
    </dgm:pt>
    <dgm:pt modelId="{8FE54C6C-6905-B84D-AAC1-D607B9ED736B}">
      <dgm:prSet phldrT="[Text]" phldr="0"/>
      <dgm:spPr/>
      <dgm:t>
        <a:bodyPr/>
        <a:lstStyle/>
        <a:p>
          <a:r>
            <a:rPr lang="en-US"/>
            <a:t>Detect staircases</a:t>
          </a:r>
        </a:p>
      </dgm:t>
    </dgm:pt>
    <dgm:pt modelId="{0615D9BA-6B8B-ED49-93DC-6D5B1A90CBA4}" type="parTrans" cxnId="{B9FB61D2-21CC-3D4B-9260-B7AAD3E6524E}">
      <dgm:prSet/>
      <dgm:spPr/>
      <dgm:t>
        <a:bodyPr/>
        <a:lstStyle/>
        <a:p>
          <a:endParaRPr lang="en-US"/>
        </a:p>
      </dgm:t>
    </dgm:pt>
    <dgm:pt modelId="{0745C8C1-7239-1144-AD03-E25B1746BB09}" type="sibTrans" cxnId="{B9FB61D2-21CC-3D4B-9260-B7AAD3E6524E}">
      <dgm:prSet/>
      <dgm:spPr/>
      <dgm:t>
        <a:bodyPr/>
        <a:lstStyle/>
        <a:p>
          <a:endParaRPr lang="en-US"/>
        </a:p>
      </dgm:t>
    </dgm:pt>
    <dgm:pt modelId="{848DA574-54C7-4C48-A508-20ACB0808CAD}">
      <dgm:prSet phldrT="[Text]" phldr="0"/>
      <dgm:spPr/>
      <dgm:t>
        <a:bodyPr/>
        <a:lstStyle/>
        <a:p>
          <a:r>
            <a:rPr lang="en-US"/>
            <a:t>Get sensors based data</a:t>
          </a:r>
        </a:p>
      </dgm:t>
    </dgm:pt>
    <dgm:pt modelId="{E230C0B8-14A9-5C4B-B799-90FF47AF2479}" type="parTrans" cxnId="{9DBA23CD-B832-1941-B944-D347C45DAE00}">
      <dgm:prSet/>
      <dgm:spPr/>
      <dgm:t>
        <a:bodyPr/>
        <a:lstStyle/>
        <a:p>
          <a:endParaRPr lang="en-US"/>
        </a:p>
      </dgm:t>
    </dgm:pt>
    <dgm:pt modelId="{7248C5C2-A2B6-904B-98E5-FEE1A8E571B2}" type="sibTrans" cxnId="{9DBA23CD-B832-1941-B944-D347C45DAE00}">
      <dgm:prSet/>
      <dgm:spPr/>
      <dgm:t>
        <a:bodyPr/>
        <a:lstStyle/>
        <a:p>
          <a:endParaRPr lang="en-US"/>
        </a:p>
      </dgm:t>
    </dgm:pt>
    <dgm:pt modelId="{47E48901-D1F0-3D49-800E-FB26AE7BA258}">
      <dgm:prSet phldrT="[Text]" phldr="0"/>
      <dgm:spPr/>
      <dgm:t>
        <a:bodyPr/>
        <a:lstStyle/>
        <a:p>
          <a:r>
            <a:rPr lang="en-US"/>
            <a:t>Detect number of steps in a staircase</a:t>
          </a:r>
        </a:p>
      </dgm:t>
    </dgm:pt>
    <dgm:pt modelId="{5BB20EE3-E7AE-9246-A4BC-764CC24B0B18}" type="parTrans" cxnId="{58CB419E-0811-654C-ADA2-50658B23041B}">
      <dgm:prSet/>
      <dgm:spPr/>
      <dgm:t>
        <a:bodyPr/>
        <a:lstStyle/>
        <a:p>
          <a:endParaRPr lang="en-US"/>
        </a:p>
      </dgm:t>
    </dgm:pt>
    <dgm:pt modelId="{79D4B274-9718-A247-8103-5B1F0D4D4F92}" type="sibTrans" cxnId="{58CB419E-0811-654C-ADA2-50658B23041B}">
      <dgm:prSet/>
      <dgm:spPr/>
      <dgm:t>
        <a:bodyPr/>
        <a:lstStyle/>
        <a:p>
          <a:endParaRPr lang="en-US"/>
        </a:p>
      </dgm:t>
    </dgm:pt>
    <dgm:pt modelId="{715A5A9A-C5F0-8949-BA86-0F7C53CAA37D}">
      <dgm:prSet phldrT="[Text]" phldr="0"/>
      <dgm:spPr/>
      <dgm:t>
        <a:bodyPr/>
        <a:lstStyle/>
        <a:p>
          <a:r>
            <a:rPr lang="en-US"/>
            <a:t>Sent results to other components</a:t>
          </a:r>
        </a:p>
      </dgm:t>
    </dgm:pt>
    <dgm:pt modelId="{0DDC9C5A-BBBE-3446-B9D4-0D38E678C109}" type="parTrans" cxnId="{D52BBBF6-BC27-754D-8BDB-3BCE814A43CC}">
      <dgm:prSet/>
      <dgm:spPr/>
      <dgm:t>
        <a:bodyPr/>
        <a:lstStyle/>
        <a:p>
          <a:endParaRPr lang="en-US"/>
        </a:p>
      </dgm:t>
    </dgm:pt>
    <dgm:pt modelId="{5F5505BA-0F6F-8142-8B1E-FC98FFF7471A}" type="sibTrans" cxnId="{D52BBBF6-BC27-754D-8BDB-3BCE814A43CC}">
      <dgm:prSet/>
      <dgm:spPr/>
      <dgm:t>
        <a:bodyPr/>
        <a:lstStyle/>
        <a:p>
          <a:endParaRPr lang="en-US"/>
        </a:p>
      </dgm:t>
    </dgm:pt>
    <dgm:pt modelId="{34A46E40-6122-6149-B2A1-83837A9349E3}" type="pres">
      <dgm:prSet presAssocID="{027FCB33-9332-5A4D-9CF7-E688EA9BCF14}" presName="Name0" presStyleCnt="0">
        <dgm:presLayoutVars>
          <dgm:chMax val="7"/>
          <dgm:chPref val="7"/>
          <dgm:dir/>
        </dgm:presLayoutVars>
      </dgm:prSet>
      <dgm:spPr/>
    </dgm:pt>
    <dgm:pt modelId="{CB681384-CEF5-A64F-BB25-120D524B758D}" type="pres">
      <dgm:prSet presAssocID="{027FCB33-9332-5A4D-9CF7-E688EA9BCF14}" presName="Name1" presStyleCnt="0"/>
      <dgm:spPr/>
    </dgm:pt>
    <dgm:pt modelId="{37302A4F-37FC-7140-ACFA-33B3CFBBEA18}" type="pres">
      <dgm:prSet presAssocID="{027FCB33-9332-5A4D-9CF7-E688EA9BCF14}" presName="cycle" presStyleCnt="0"/>
      <dgm:spPr/>
    </dgm:pt>
    <dgm:pt modelId="{34709C33-8877-4E44-9532-41FC9939038F}" type="pres">
      <dgm:prSet presAssocID="{027FCB33-9332-5A4D-9CF7-E688EA9BCF14}" presName="srcNode" presStyleLbl="node1" presStyleIdx="0" presStyleCnt="5"/>
      <dgm:spPr/>
    </dgm:pt>
    <dgm:pt modelId="{3411FF8C-E26E-2043-B910-1C3D29B828D5}" type="pres">
      <dgm:prSet presAssocID="{027FCB33-9332-5A4D-9CF7-E688EA9BCF14}" presName="conn" presStyleLbl="parChTrans1D2" presStyleIdx="0" presStyleCnt="1"/>
      <dgm:spPr/>
    </dgm:pt>
    <dgm:pt modelId="{DFD00BF3-07FF-E042-ADD3-07FD61AB4710}" type="pres">
      <dgm:prSet presAssocID="{027FCB33-9332-5A4D-9CF7-E688EA9BCF14}" presName="extraNode" presStyleLbl="node1" presStyleIdx="0" presStyleCnt="5"/>
      <dgm:spPr/>
    </dgm:pt>
    <dgm:pt modelId="{BE04D24F-7D68-DC4A-B780-BF2F76580789}" type="pres">
      <dgm:prSet presAssocID="{027FCB33-9332-5A4D-9CF7-E688EA9BCF14}" presName="dstNode" presStyleLbl="node1" presStyleIdx="0" presStyleCnt="5"/>
      <dgm:spPr/>
    </dgm:pt>
    <dgm:pt modelId="{CC3B4F09-BB1B-D649-9207-11220C1BED6D}" type="pres">
      <dgm:prSet presAssocID="{2B26FD04-48E5-4A47-8482-37E55A0DBCBC}" presName="text_1" presStyleLbl="node1" presStyleIdx="0" presStyleCnt="5">
        <dgm:presLayoutVars>
          <dgm:bulletEnabled val="1"/>
        </dgm:presLayoutVars>
      </dgm:prSet>
      <dgm:spPr/>
    </dgm:pt>
    <dgm:pt modelId="{368A7A2C-5EC8-E845-BF7A-E2CC851FD8CF}" type="pres">
      <dgm:prSet presAssocID="{2B26FD04-48E5-4A47-8482-37E55A0DBCBC}" presName="accent_1" presStyleCnt="0"/>
      <dgm:spPr/>
    </dgm:pt>
    <dgm:pt modelId="{4C0A1FAD-9907-2742-9FA2-0CA4E8EE6045}" type="pres">
      <dgm:prSet presAssocID="{2B26FD04-48E5-4A47-8482-37E55A0DBCBC}" presName="accentRepeatNode" presStyleLbl="solidFgAcc1" presStyleIdx="0" presStyleCnt="5"/>
      <dgm:spPr/>
    </dgm:pt>
    <dgm:pt modelId="{B053A0EF-B8A2-4848-AD3D-42503A0160D3}" type="pres">
      <dgm:prSet presAssocID="{8FE54C6C-6905-B84D-AAC1-D607B9ED736B}" presName="text_2" presStyleLbl="node1" presStyleIdx="1" presStyleCnt="5">
        <dgm:presLayoutVars>
          <dgm:bulletEnabled val="1"/>
        </dgm:presLayoutVars>
      </dgm:prSet>
      <dgm:spPr/>
    </dgm:pt>
    <dgm:pt modelId="{0876D6EE-E44A-B740-B8E2-F623651299EA}" type="pres">
      <dgm:prSet presAssocID="{8FE54C6C-6905-B84D-AAC1-D607B9ED736B}" presName="accent_2" presStyleCnt="0"/>
      <dgm:spPr/>
    </dgm:pt>
    <dgm:pt modelId="{A7A35453-B2DB-8847-A522-528F11B6F238}" type="pres">
      <dgm:prSet presAssocID="{8FE54C6C-6905-B84D-AAC1-D607B9ED736B}" presName="accentRepeatNode" presStyleLbl="solidFgAcc1" presStyleIdx="1" presStyleCnt="5"/>
      <dgm:spPr/>
    </dgm:pt>
    <dgm:pt modelId="{ADF7C2FF-50F4-B442-8CE6-4EF63EDE87F8}" type="pres">
      <dgm:prSet presAssocID="{848DA574-54C7-4C48-A508-20ACB0808CAD}" presName="text_3" presStyleLbl="node1" presStyleIdx="2" presStyleCnt="5">
        <dgm:presLayoutVars>
          <dgm:bulletEnabled val="1"/>
        </dgm:presLayoutVars>
      </dgm:prSet>
      <dgm:spPr/>
    </dgm:pt>
    <dgm:pt modelId="{932B26C2-87E8-F848-B3C8-5C3DF752EAE8}" type="pres">
      <dgm:prSet presAssocID="{848DA574-54C7-4C48-A508-20ACB0808CAD}" presName="accent_3" presStyleCnt="0"/>
      <dgm:spPr/>
    </dgm:pt>
    <dgm:pt modelId="{BA40A85F-59A7-DA43-9E77-E75D897D83C1}" type="pres">
      <dgm:prSet presAssocID="{848DA574-54C7-4C48-A508-20ACB0808CAD}" presName="accentRepeatNode" presStyleLbl="solidFgAcc1" presStyleIdx="2" presStyleCnt="5"/>
      <dgm:spPr/>
    </dgm:pt>
    <dgm:pt modelId="{09612AE5-8033-1240-92D4-30154FFEB322}" type="pres">
      <dgm:prSet presAssocID="{47E48901-D1F0-3D49-800E-FB26AE7BA258}" presName="text_4" presStyleLbl="node1" presStyleIdx="3" presStyleCnt="5">
        <dgm:presLayoutVars>
          <dgm:bulletEnabled val="1"/>
        </dgm:presLayoutVars>
      </dgm:prSet>
      <dgm:spPr/>
    </dgm:pt>
    <dgm:pt modelId="{FC22EEFA-6B7B-EF42-ACA5-E5B30BAD70FC}" type="pres">
      <dgm:prSet presAssocID="{47E48901-D1F0-3D49-800E-FB26AE7BA258}" presName="accent_4" presStyleCnt="0"/>
      <dgm:spPr/>
    </dgm:pt>
    <dgm:pt modelId="{4EA70344-64B8-1E4E-ADD2-7E358106ED9A}" type="pres">
      <dgm:prSet presAssocID="{47E48901-D1F0-3D49-800E-FB26AE7BA258}" presName="accentRepeatNode" presStyleLbl="solidFgAcc1" presStyleIdx="3" presStyleCnt="5"/>
      <dgm:spPr/>
    </dgm:pt>
    <dgm:pt modelId="{DCD803FD-09BC-0341-B9AD-747887F26D2D}" type="pres">
      <dgm:prSet presAssocID="{715A5A9A-C5F0-8949-BA86-0F7C53CAA37D}" presName="text_5" presStyleLbl="node1" presStyleIdx="4" presStyleCnt="5">
        <dgm:presLayoutVars>
          <dgm:bulletEnabled val="1"/>
        </dgm:presLayoutVars>
      </dgm:prSet>
      <dgm:spPr/>
    </dgm:pt>
    <dgm:pt modelId="{CDC42781-310B-6C4D-9FCB-D295E8B418D6}" type="pres">
      <dgm:prSet presAssocID="{715A5A9A-C5F0-8949-BA86-0F7C53CAA37D}" presName="accent_5" presStyleCnt="0"/>
      <dgm:spPr/>
    </dgm:pt>
    <dgm:pt modelId="{A2F0CC9E-2C38-634A-B2BC-1A9B340E2C9C}" type="pres">
      <dgm:prSet presAssocID="{715A5A9A-C5F0-8949-BA86-0F7C53CAA37D}" presName="accentRepeatNode" presStyleLbl="solidFgAcc1" presStyleIdx="4" presStyleCnt="5"/>
      <dgm:spPr/>
    </dgm:pt>
  </dgm:ptLst>
  <dgm:cxnLst>
    <dgm:cxn modelId="{C53EFE03-B8E1-EB4D-BB79-811ADF3387EF}" type="presOf" srcId="{2B26FD04-48E5-4A47-8482-37E55A0DBCBC}" destId="{CC3B4F09-BB1B-D649-9207-11220C1BED6D}" srcOrd="0" destOrd="0" presId="urn:microsoft.com/office/officeart/2008/layout/VerticalCurvedList"/>
    <dgm:cxn modelId="{15D0D20A-DA49-274D-8BE4-E49BD81BEC9D}" type="presOf" srcId="{8FE54C6C-6905-B84D-AAC1-D607B9ED736B}" destId="{B053A0EF-B8A2-4848-AD3D-42503A0160D3}" srcOrd="0" destOrd="0" presId="urn:microsoft.com/office/officeart/2008/layout/VerticalCurvedList"/>
    <dgm:cxn modelId="{A31B9B72-FC12-CB4A-AFE6-2970B2511413}" type="presOf" srcId="{47E48901-D1F0-3D49-800E-FB26AE7BA258}" destId="{09612AE5-8033-1240-92D4-30154FFEB322}" srcOrd="0" destOrd="0" presId="urn:microsoft.com/office/officeart/2008/layout/VerticalCurvedList"/>
    <dgm:cxn modelId="{F4ACDC9B-CFF8-FA41-8582-EE87EC912C35}" type="presOf" srcId="{715A5A9A-C5F0-8949-BA86-0F7C53CAA37D}" destId="{DCD803FD-09BC-0341-B9AD-747887F26D2D}" srcOrd="0" destOrd="0" presId="urn:microsoft.com/office/officeart/2008/layout/VerticalCurvedList"/>
    <dgm:cxn modelId="{58CB419E-0811-654C-ADA2-50658B23041B}" srcId="{027FCB33-9332-5A4D-9CF7-E688EA9BCF14}" destId="{47E48901-D1F0-3D49-800E-FB26AE7BA258}" srcOrd="3" destOrd="0" parTransId="{5BB20EE3-E7AE-9246-A4BC-764CC24B0B18}" sibTransId="{79D4B274-9718-A247-8103-5B1F0D4D4F92}"/>
    <dgm:cxn modelId="{199BEEA2-EA9A-654C-9E68-9F5FCD978D8C}" srcId="{027FCB33-9332-5A4D-9CF7-E688EA9BCF14}" destId="{2B26FD04-48E5-4A47-8482-37E55A0DBCBC}" srcOrd="0" destOrd="0" parTransId="{37F19B0C-A9FD-7F4A-B4A0-EB1F00C0BDCC}" sibTransId="{224C3FED-C084-784F-A0A4-01E6D6C9720F}"/>
    <dgm:cxn modelId="{0F90C4A8-123D-B048-8C0D-3DBE21750463}" type="presOf" srcId="{848DA574-54C7-4C48-A508-20ACB0808CAD}" destId="{ADF7C2FF-50F4-B442-8CE6-4EF63EDE87F8}" srcOrd="0" destOrd="0" presId="urn:microsoft.com/office/officeart/2008/layout/VerticalCurvedList"/>
    <dgm:cxn modelId="{9DBA23CD-B832-1941-B944-D347C45DAE00}" srcId="{027FCB33-9332-5A4D-9CF7-E688EA9BCF14}" destId="{848DA574-54C7-4C48-A508-20ACB0808CAD}" srcOrd="2" destOrd="0" parTransId="{E230C0B8-14A9-5C4B-B799-90FF47AF2479}" sibTransId="{7248C5C2-A2B6-904B-98E5-FEE1A8E571B2}"/>
    <dgm:cxn modelId="{B9FB61D2-21CC-3D4B-9260-B7AAD3E6524E}" srcId="{027FCB33-9332-5A4D-9CF7-E688EA9BCF14}" destId="{8FE54C6C-6905-B84D-AAC1-D607B9ED736B}" srcOrd="1" destOrd="0" parTransId="{0615D9BA-6B8B-ED49-93DC-6D5B1A90CBA4}" sibTransId="{0745C8C1-7239-1144-AD03-E25B1746BB09}"/>
    <dgm:cxn modelId="{740646DB-D88B-004E-A45F-AA21191F07B3}" type="presOf" srcId="{027FCB33-9332-5A4D-9CF7-E688EA9BCF14}" destId="{34A46E40-6122-6149-B2A1-83837A9349E3}" srcOrd="0" destOrd="0" presId="urn:microsoft.com/office/officeart/2008/layout/VerticalCurvedList"/>
    <dgm:cxn modelId="{D52BBBF6-BC27-754D-8BDB-3BCE814A43CC}" srcId="{027FCB33-9332-5A4D-9CF7-E688EA9BCF14}" destId="{715A5A9A-C5F0-8949-BA86-0F7C53CAA37D}" srcOrd="4" destOrd="0" parTransId="{0DDC9C5A-BBBE-3446-B9D4-0D38E678C109}" sibTransId="{5F5505BA-0F6F-8142-8B1E-FC98FFF7471A}"/>
    <dgm:cxn modelId="{76D798FE-A9D6-F74B-81FF-D8863C174C6C}" type="presOf" srcId="{224C3FED-C084-784F-A0A4-01E6D6C9720F}" destId="{3411FF8C-E26E-2043-B910-1C3D29B828D5}" srcOrd="0" destOrd="0" presId="urn:microsoft.com/office/officeart/2008/layout/VerticalCurvedList"/>
    <dgm:cxn modelId="{827A8D40-7458-2141-8EA9-D4502132D966}" type="presParOf" srcId="{34A46E40-6122-6149-B2A1-83837A9349E3}" destId="{CB681384-CEF5-A64F-BB25-120D524B758D}" srcOrd="0" destOrd="0" presId="urn:microsoft.com/office/officeart/2008/layout/VerticalCurvedList"/>
    <dgm:cxn modelId="{34AE7134-4F20-EC4F-A3DA-E0FA1EF34D52}" type="presParOf" srcId="{CB681384-CEF5-A64F-BB25-120D524B758D}" destId="{37302A4F-37FC-7140-ACFA-33B3CFBBEA18}" srcOrd="0" destOrd="0" presId="urn:microsoft.com/office/officeart/2008/layout/VerticalCurvedList"/>
    <dgm:cxn modelId="{E0B23F62-FA48-3E44-BE88-DDF42E3A1686}" type="presParOf" srcId="{37302A4F-37FC-7140-ACFA-33B3CFBBEA18}" destId="{34709C33-8877-4E44-9532-41FC9939038F}" srcOrd="0" destOrd="0" presId="urn:microsoft.com/office/officeart/2008/layout/VerticalCurvedList"/>
    <dgm:cxn modelId="{810187D2-09B1-F14D-95E7-2ADB295EF967}" type="presParOf" srcId="{37302A4F-37FC-7140-ACFA-33B3CFBBEA18}" destId="{3411FF8C-E26E-2043-B910-1C3D29B828D5}" srcOrd="1" destOrd="0" presId="urn:microsoft.com/office/officeart/2008/layout/VerticalCurvedList"/>
    <dgm:cxn modelId="{04966B3D-FC68-5A45-A31A-E58EC9F64C33}" type="presParOf" srcId="{37302A4F-37FC-7140-ACFA-33B3CFBBEA18}" destId="{DFD00BF3-07FF-E042-ADD3-07FD61AB4710}" srcOrd="2" destOrd="0" presId="urn:microsoft.com/office/officeart/2008/layout/VerticalCurvedList"/>
    <dgm:cxn modelId="{50AC090E-A59C-294C-A28B-14FBD7A0D396}" type="presParOf" srcId="{37302A4F-37FC-7140-ACFA-33B3CFBBEA18}" destId="{BE04D24F-7D68-DC4A-B780-BF2F76580789}" srcOrd="3" destOrd="0" presId="urn:microsoft.com/office/officeart/2008/layout/VerticalCurvedList"/>
    <dgm:cxn modelId="{D40BFADD-C355-E248-B2E6-3050B38D919A}" type="presParOf" srcId="{CB681384-CEF5-A64F-BB25-120D524B758D}" destId="{CC3B4F09-BB1B-D649-9207-11220C1BED6D}" srcOrd="1" destOrd="0" presId="urn:microsoft.com/office/officeart/2008/layout/VerticalCurvedList"/>
    <dgm:cxn modelId="{C85A72BA-E976-2D4B-820D-35BFB8309E93}" type="presParOf" srcId="{CB681384-CEF5-A64F-BB25-120D524B758D}" destId="{368A7A2C-5EC8-E845-BF7A-E2CC851FD8CF}" srcOrd="2" destOrd="0" presId="urn:microsoft.com/office/officeart/2008/layout/VerticalCurvedList"/>
    <dgm:cxn modelId="{E8EC7163-02EA-FC41-83A5-B58F43378F2F}" type="presParOf" srcId="{368A7A2C-5EC8-E845-BF7A-E2CC851FD8CF}" destId="{4C0A1FAD-9907-2742-9FA2-0CA4E8EE6045}" srcOrd="0" destOrd="0" presId="urn:microsoft.com/office/officeart/2008/layout/VerticalCurvedList"/>
    <dgm:cxn modelId="{530C312C-7354-764C-BF1A-3124965BF889}" type="presParOf" srcId="{CB681384-CEF5-A64F-BB25-120D524B758D}" destId="{B053A0EF-B8A2-4848-AD3D-42503A0160D3}" srcOrd="3" destOrd="0" presId="urn:microsoft.com/office/officeart/2008/layout/VerticalCurvedList"/>
    <dgm:cxn modelId="{D38BFC31-3B74-3940-957D-BD6F0EC8E7F9}" type="presParOf" srcId="{CB681384-CEF5-A64F-BB25-120D524B758D}" destId="{0876D6EE-E44A-B740-B8E2-F623651299EA}" srcOrd="4" destOrd="0" presId="urn:microsoft.com/office/officeart/2008/layout/VerticalCurvedList"/>
    <dgm:cxn modelId="{85098DD2-16BC-004C-91D6-D770EB6060E4}" type="presParOf" srcId="{0876D6EE-E44A-B740-B8E2-F623651299EA}" destId="{A7A35453-B2DB-8847-A522-528F11B6F238}" srcOrd="0" destOrd="0" presId="urn:microsoft.com/office/officeart/2008/layout/VerticalCurvedList"/>
    <dgm:cxn modelId="{9472F620-3170-5F4D-8211-5ED25D1EEC29}" type="presParOf" srcId="{CB681384-CEF5-A64F-BB25-120D524B758D}" destId="{ADF7C2FF-50F4-B442-8CE6-4EF63EDE87F8}" srcOrd="5" destOrd="0" presId="urn:microsoft.com/office/officeart/2008/layout/VerticalCurvedList"/>
    <dgm:cxn modelId="{4779C638-3008-E441-A618-42D4D00296C9}" type="presParOf" srcId="{CB681384-CEF5-A64F-BB25-120D524B758D}" destId="{932B26C2-87E8-F848-B3C8-5C3DF752EAE8}" srcOrd="6" destOrd="0" presId="urn:microsoft.com/office/officeart/2008/layout/VerticalCurvedList"/>
    <dgm:cxn modelId="{0ED8534C-83FF-9548-9D8B-8037088EB03A}" type="presParOf" srcId="{932B26C2-87E8-F848-B3C8-5C3DF752EAE8}" destId="{BA40A85F-59A7-DA43-9E77-E75D897D83C1}" srcOrd="0" destOrd="0" presId="urn:microsoft.com/office/officeart/2008/layout/VerticalCurvedList"/>
    <dgm:cxn modelId="{175D032A-4C8D-5F4B-B334-F5E4DC89BB3F}" type="presParOf" srcId="{CB681384-CEF5-A64F-BB25-120D524B758D}" destId="{09612AE5-8033-1240-92D4-30154FFEB322}" srcOrd="7" destOrd="0" presId="urn:microsoft.com/office/officeart/2008/layout/VerticalCurvedList"/>
    <dgm:cxn modelId="{E20782CF-9BE0-FC4D-BCAC-9ECAB3D46618}" type="presParOf" srcId="{CB681384-CEF5-A64F-BB25-120D524B758D}" destId="{FC22EEFA-6B7B-EF42-ACA5-E5B30BAD70FC}" srcOrd="8" destOrd="0" presId="urn:microsoft.com/office/officeart/2008/layout/VerticalCurvedList"/>
    <dgm:cxn modelId="{69B13983-6F15-7E4C-8A29-109ABDE7A05D}" type="presParOf" srcId="{FC22EEFA-6B7B-EF42-ACA5-E5B30BAD70FC}" destId="{4EA70344-64B8-1E4E-ADD2-7E358106ED9A}" srcOrd="0" destOrd="0" presId="urn:microsoft.com/office/officeart/2008/layout/VerticalCurvedList"/>
    <dgm:cxn modelId="{2D6E0215-4C47-7842-B625-8C4ADAD3104A}" type="presParOf" srcId="{CB681384-CEF5-A64F-BB25-120D524B758D}" destId="{DCD803FD-09BC-0341-B9AD-747887F26D2D}" srcOrd="9" destOrd="0" presId="urn:microsoft.com/office/officeart/2008/layout/VerticalCurvedList"/>
    <dgm:cxn modelId="{A5F7FF15-1F71-084E-85F4-93D626188D15}" type="presParOf" srcId="{CB681384-CEF5-A64F-BB25-120D524B758D}" destId="{CDC42781-310B-6C4D-9FCB-D295E8B418D6}" srcOrd="10" destOrd="0" presId="urn:microsoft.com/office/officeart/2008/layout/VerticalCurvedList"/>
    <dgm:cxn modelId="{8DE1A1E5-9633-924F-AB6B-89AFCDE896BD}" type="presParOf" srcId="{CDC42781-310B-6C4D-9FCB-D295E8B418D6}" destId="{A2F0CC9E-2C38-634A-B2BC-1A9B340E2C9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B6D115-961C-7A4D-AAB2-ECE13044B2C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FC6C27E-9060-254F-80F6-7857C9B563D7}">
      <dgm:prSet phldrT="[Text]" phldr="0"/>
      <dgm:spPr/>
      <dgm:t>
        <a:bodyPr/>
        <a:lstStyle/>
        <a:p>
          <a:r>
            <a:rPr lang="en-US"/>
            <a:t>Speed</a:t>
          </a:r>
        </a:p>
      </dgm:t>
    </dgm:pt>
    <dgm:pt modelId="{1775A136-85BB-1345-8C97-AE2538F635E2}" type="parTrans" cxnId="{21B3D0C3-A264-9A4B-A0C1-A742950C23A1}">
      <dgm:prSet/>
      <dgm:spPr/>
      <dgm:t>
        <a:bodyPr/>
        <a:lstStyle/>
        <a:p>
          <a:endParaRPr lang="en-US"/>
        </a:p>
      </dgm:t>
    </dgm:pt>
    <dgm:pt modelId="{2BB0B897-E996-6F4D-A818-489F8380AD7D}" type="sibTrans" cxnId="{21B3D0C3-A264-9A4B-A0C1-A742950C23A1}">
      <dgm:prSet/>
      <dgm:spPr/>
      <dgm:t>
        <a:bodyPr/>
        <a:lstStyle/>
        <a:p>
          <a:endParaRPr lang="en-US"/>
        </a:p>
      </dgm:t>
    </dgm:pt>
    <dgm:pt modelId="{FA302C51-6ECD-F24E-A821-726442D9A501}">
      <dgm:prSet phldrT="[Text]" phldr="0"/>
      <dgm:spPr/>
      <dgm:t>
        <a:bodyPr/>
        <a:lstStyle/>
        <a:p>
          <a:r>
            <a:rPr lang="en-US"/>
            <a:t>Accuracy</a:t>
          </a:r>
        </a:p>
      </dgm:t>
    </dgm:pt>
    <dgm:pt modelId="{298898F6-841E-9C4F-8F86-0FC9DCE76D22}" type="parTrans" cxnId="{7EF54851-A405-3A43-BBDC-AAAC0B8F3AA4}">
      <dgm:prSet/>
      <dgm:spPr/>
      <dgm:t>
        <a:bodyPr/>
        <a:lstStyle/>
        <a:p>
          <a:endParaRPr lang="en-US"/>
        </a:p>
      </dgm:t>
    </dgm:pt>
    <dgm:pt modelId="{AE50B8CF-A4FF-C841-89AB-8145296C581D}" type="sibTrans" cxnId="{7EF54851-A405-3A43-BBDC-AAAC0B8F3AA4}">
      <dgm:prSet/>
      <dgm:spPr/>
      <dgm:t>
        <a:bodyPr/>
        <a:lstStyle/>
        <a:p>
          <a:endParaRPr lang="en-US"/>
        </a:p>
      </dgm:t>
    </dgm:pt>
    <dgm:pt modelId="{E64834CF-51D9-C546-BB26-3003EEC8DD95}">
      <dgm:prSet phldrT="[Text]" phldr="0"/>
      <dgm:spPr/>
      <dgm:t>
        <a:bodyPr/>
        <a:lstStyle/>
        <a:p>
          <a:r>
            <a:rPr lang="en-US"/>
            <a:t>Maintainability</a:t>
          </a:r>
        </a:p>
      </dgm:t>
    </dgm:pt>
    <dgm:pt modelId="{3DDE1D1F-1510-5646-B423-F4A0F28AAB4D}" type="parTrans" cxnId="{1BE6B7FF-E256-BD43-8414-5FBD28FC55B9}">
      <dgm:prSet/>
      <dgm:spPr/>
      <dgm:t>
        <a:bodyPr/>
        <a:lstStyle/>
        <a:p>
          <a:endParaRPr lang="en-US"/>
        </a:p>
      </dgm:t>
    </dgm:pt>
    <dgm:pt modelId="{C6737B8F-8D39-1A46-9994-AA8D3DDD6C49}" type="sibTrans" cxnId="{1BE6B7FF-E256-BD43-8414-5FBD28FC55B9}">
      <dgm:prSet/>
      <dgm:spPr/>
      <dgm:t>
        <a:bodyPr/>
        <a:lstStyle/>
        <a:p>
          <a:endParaRPr lang="en-US"/>
        </a:p>
      </dgm:t>
    </dgm:pt>
    <dgm:pt modelId="{48CA3A98-BB14-D745-9424-897BAA4E95C3}">
      <dgm:prSet phldrT="[Text]" phldr="0"/>
      <dgm:spPr/>
      <dgm:t>
        <a:bodyPr/>
        <a:lstStyle/>
        <a:p>
          <a:r>
            <a:rPr lang="en-US"/>
            <a:t>Light weight </a:t>
          </a:r>
        </a:p>
      </dgm:t>
    </dgm:pt>
    <dgm:pt modelId="{DA02A846-6DD1-7344-A0D6-376405D48CEA}" type="parTrans" cxnId="{68B11183-FB64-554E-9AD1-84E750AA0B52}">
      <dgm:prSet/>
      <dgm:spPr/>
      <dgm:t>
        <a:bodyPr/>
        <a:lstStyle/>
        <a:p>
          <a:endParaRPr lang="en-US"/>
        </a:p>
      </dgm:t>
    </dgm:pt>
    <dgm:pt modelId="{48B8EF5D-BB4C-F44E-B50F-341538B736E5}" type="sibTrans" cxnId="{68B11183-FB64-554E-9AD1-84E750AA0B52}">
      <dgm:prSet/>
      <dgm:spPr/>
      <dgm:t>
        <a:bodyPr/>
        <a:lstStyle/>
        <a:p>
          <a:endParaRPr lang="en-US"/>
        </a:p>
      </dgm:t>
    </dgm:pt>
    <dgm:pt modelId="{898754DF-9AD3-5040-9A0A-B8DB97E634F5}" type="pres">
      <dgm:prSet presAssocID="{7CB6D115-961C-7A4D-AAB2-ECE13044B2CB}" presName="Name0" presStyleCnt="0">
        <dgm:presLayoutVars>
          <dgm:chMax val="7"/>
          <dgm:chPref val="7"/>
          <dgm:dir/>
        </dgm:presLayoutVars>
      </dgm:prSet>
      <dgm:spPr/>
    </dgm:pt>
    <dgm:pt modelId="{B686127B-4690-9E4E-8CA4-7D0FA9AB9367}" type="pres">
      <dgm:prSet presAssocID="{7CB6D115-961C-7A4D-AAB2-ECE13044B2CB}" presName="Name1" presStyleCnt="0"/>
      <dgm:spPr/>
    </dgm:pt>
    <dgm:pt modelId="{FD083605-99BB-384F-B373-7919593CEF66}" type="pres">
      <dgm:prSet presAssocID="{7CB6D115-961C-7A4D-AAB2-ECE13044B2CB}" presName="cycle" presStyleCnt="0"/>
      <dgm:spPr/>
    </dgm:pt>
    <dgm:pt modelId="{9EE737EE-1C73-6641-B6B0-D4B9ADD33BD6}" type="pres">
      <dgm:prSet presAssocID="{7CB6D115-961C-7A4D-AAB2-ECE13044B2CB}" presName="srcNode" presStyleLbl="node1" presStyleIdx="0" presStyleCnt="4"/>
      <dgm:spPr/>
    </dgm:pt>
    <dgm:pt modelId="{04B1E0A0-ABC4-D44F-A00E-0410FB4BBB53}" type="pres">
      <dgm:prSet presAssocID="{7CB6D115-961C-7A4D-AAB2-ECE13044B2CB}" presName="conn" presStyleLbl="parChTrans1D2" presStyleIdx="0" presStyleCnt="1"/>
      <dgm:spPr/>
    </dgm:pt>
    <dgm:pt modelId="{30E6D268-1577-8E44-AE7C-9F4FCD09036C}" type="pres">
      <dgm:prSet presAssocID="{7CB6D115-961C-7A4D-AAB2-ECE13044B2CB}" presName="extraNode" presStyleLbl="node1" presStyleIdx="0" presStyleCnt="4"/>
      <dgm:spPr/>
    </dgm:pt>
    <dgm:pt modelId="{800A11A7-9510-234F-A942-909D7DEFBD39}" type="pres">
      <dgm:prSet presAssocID="{7CB6D115-961C-7A4D-AAB2-ECE13044B2CB}" presName="dstNode" presStyleLbl="node1" presStyleIdx="0" presStyleCnt="4"/>
      <dgm:spPr/>
    </dgm:pt>
    <dgm:pt modelId="{2861A818-B478-6D46-9FA9-956956D10517}" type="pres">
      <dgm:prSet presAssocID="{9FC6C27E-9060-254F-80F6-7857C9B563D7}" presName="text_1" presStyleLbl="node1" presStyleIdx="0" presStyleCnt="4">
        <dgm:presLayoutVars>
          <dgm:bulletEnabled val="1"/>
        </dgm:presLayoutVars>
      </dgm:prSet>
      <dgm:spPr/>
    </dgm:pt>
    <dgm:pt modelId="{2D411759-1E41-8D47-BE76-A77BB341BA62}" type="pres">
      <dgm:prSet presAssocID="{9FC6C27E-9060-254F-80F6-7857C9B563D7}" presName="accent_1" presStyleCnt="0"/>
      <dgm:spPr/>
    </dgm:pt>
    <dgm:pt modelId="{E14DAA58-443E-1B49-A309-3015267A429D}" type="pres">
      <dgm:prSet presAssocID="{9FC6C27E-9060-254F-80F6-7857C9B563D7}" presName="accentRepeatNode" presStyleLbl="solidFgAcc1" presStyleIdx="0" presStyleCnt="4"/>
      <dgm:spPr/>
    </dgm:pt>
    <dgm:pt modelId="{FF1EFBAB-5F61-5849-9B0B-D12EFF97F94D}" type="pres">
      <dgm:prSet presAssocID="{FA302C51-6ECD-F24E-A821-726442D9A501}" presName="text_2" presStyleLbl="node1" presStyleIdx="1" presStyleCnt="4">
        <dgm:presLayoutVars>
          <dgm:bulletEnabled val="1"/>
        </dgm:presLayoutVars>
      </dgm:prSet>
      <dgm:spPr/>
    </dgm:pt>
    <dgm:pt modelId="{465AB1E9-31DE-AD4F-A225-119D2712A9A1}" type="pres">
      <dgm:prSet presAssocID="{FA302C51-6ECD-F24E-A821-726442D9A501}" presName="accent_2" presStyleCnt="0"/>
      <dgm:spPr/>
    </dgm:pt>
    <dgm:pt modelId="{5370FE77-DB18-464B-B14F-A569D8856521}" type="pres">
      <dgm:prSet presAssocID="{FA302C51-6ECD-F24E-A821-726442D9A501}" presName="accentRepeatNode" presStyleLbl="solidFgAcc1" presStyleIdx="1" presStyleCnt="4"/>
      <dgm:spPr/>
    </dgm:pt>
    <dgm:pt modelId="{4BB8A598-F555-6144-8B64-60205756A940}" type="pres">
      <dgm:prSet presAssocID="{48CA3A98-BB14-D745-9424-897BAA4E95C3}" presName="text_3" presStyleLbl="node1" presStyleIdx="2" presStyleCnt="4">
        <dgm:presLayoutVars>
          <dgm:bulletEnabled val="1"/>
        </dgm:presLayoutVars>
      </dgm:prSet>
      <dgm:spPr/>
    </dgm:pt>
    <dgm:pt modelId="{3DC04901-CB7E-C14C-8FA7-448813CEAF44}" type="pres">
      <dgm:prSet presAssocID="{48CA3A98-BB14-D745-9424-897BAA4E95C3}" presName="accent_3" presStyleCnt="0"/>
      <dgm:spPr/>
    </dgm:pt>
    <dgm:pt modelId="{294A0B18-27A5-4542-93DD-A8A20EE218AB}" type="pres">
      <dgm:prSet presAssocID="{48CA3A98-BB14-D745-9424-897BAA4E95C3}" presName="accentRepeatNode" presStyleLbl="solidFgAcc1" presStyleIdx="2" presStyleCnt="4"/>
      <dgm:spPr/>
    </dgm:pt>
    <dgm:pt modelId="{378DC22A-E404-734D-8F68-91BF93DA3122}" type="pres">
      <dgm:prSet presAssocID="{E64834CF-51D9-C546-BB26-3003EEC8DD95}" presName="text_4" presStyleLbl="node1" presStyleIdx="3" presStyleCnt="4">
        <dgm:presLayoutVars>
          <dgm:bulletEnabled val="1"/>
        </dgm:presLayoutVars>
      </dgm:prSet>
      <dgm:spPr/>
    </dgm:pt>
    <dgm:pt modelId="{B7952DF3-EF08-634E-8DAF-989732E0C39D}" type="pres">
      <dgm:prSet presAssocID="{E64834CF-51D9-C546-BB26-3003EEC8DD95}" presName="accent_4" presStyleCnt="0"/>
      <dgm:spPr/>
    </dgm:pt>
    <dgm:pt modelId="{61A2E83A-3104-DF41-831B-51A9740318E7}" type="pres">
      <dgm:prSet presAssocID="{E64834CF-51D9-C546-BB26-3003EEC8DD95}" presName="accentRepeatNode" presStyleLbl="solidFgAcc1" presStyleIdx="3" presStyleCnt="4"/>
      <dgm:spPr/>
    </dgm:pt>
  </dgm:ptLst>
  <dgm:cxnLst>
    <dgm:cxn modelId="{A1665F04-772D-1F4C-B7EF-3549B25F8D6D}" type="presOf" srcId="{7CB6D115-961C-7A4D-AAB2-ECE13044B2CB}" destId="{898754DF-9AD3-5040-9A0A-B8DB97E634F5}" srcOrd="0" destOrd="0" presId="urn:microsoft.com/office/officeart/2008/layout/VerticalCurvedList"/>
    <dgm:cxn modelId="{AB3B3C12-4A83-5840-A0BB-38E4206D1EE5}" type="presOf" srcId="{FA302C51-6ECD-F24E-A821-726442D9A501}" destId="{FF1EFBAB-5F61-5849-9B0B-D12EFF97F94D}" srcOrd="0" destOrd="0" presId="urn:microsoft.com/office/officeart/2008/layout/VerticalCurvedList"/>
    <dgm:cxn modelId="{7EF54851-A405-3A43-BBDC-AAAC0B8F3AA4}" srcId="{7CB6D115-961C-7A4D-AAB2-ECE13044B2CB}" destId="{FA302C51-6ECD-F24E-A821-726442D9A501}" srcOrd="1" destOrd="0" parTransId="{298898F6-841E-9C4F-8F86-0FC9DCE76D22}" sibTransId="{AE50B8CF-A4FF-C841-89AB-8145296C581D}"/>
    <dgm:cxn modelId="{D6DD7B51-FFAE-234A-B054-C2714FD32CE2}" type="presOf" srcId="{2BB0B897-E996-6F4D-A818-489F8380AD7D}" destId="{04B1E0A0-ABC4-D44F-A00E-0410FB4BBB53}" srcOrd="0" destOrd="0" presId="urn:microsoft.com/office/officeart/2008/layout/VerticalCurvedList"/>
    <dgm:cxn modelId="{DCE8EE7F-14DC-2C45-9DF8-FCB2C01CD632}" type="presOf" srcId="{E64834CF-51D9-C546-BB26-3003EEC8DD95}" destId="{378DC22A-E404-734D-8F68-91BF93DA3122}" srcOrd="0" destOrd="0" presId="urn:microsoft.com/office/officeart/2008/layout/VerticalCurvedList"/>
    <dgm:cxn modelId="{68B11183-FB64-554E-9AD1-84E750AA0B52}" srcId="{7CB6D115-961C-7A4D-AAB2-ECE13044B2CB}" destId="{48CA3A98-BB14-D745-9424-897BAA4E95C3}" srcOrd="2" destOrd="0" parTransId="{DA02A846-6DD1-7344-A0D6-376405D48CEA}" sibTransId="{48B8EF5D-BB4C-F44E-B50F-341538B736E5}"/>
    <dgm:cxn modelId="{1B311ABD-398C-304D-A06E-4FF2DB4ABC85}" type="presOf" srcId="{9FC6C27E-9060-254F-80F6-7857C9B563D7}" destId="{2861A818-B478-6D46-9FA9-956956D10517}" srcOrd="0" destOrd="0" presId="urn:microsoft.com/office/officeart/2008/layout/VerticalCurvedList"/>
    <dgm:cxn modelId="{21B3D0C3-A264-9A4B-A0C1-A742950C23A1}" srcId="{7CB6D115-961C-7A4D-AAB2-ECE13044B2CB}" destId="{9FC6C27E-9060-254F-80F6-7857C9B563D7}" srcOrd="0" destOrd="0" parTransId="{1775A136-85BB-1345-8C97-AE2538F635E2}" sibTransId="{2BB0B897-E996-6F4D-A818-489F8380AD7D}"/>
    <dgm:cxn modelId="{FF9597E2-8490-444A-A695-0B4322BC4EC4}" type="presOf" srcId="{48CA3A98-BB14-D745-9424-897BAA4E95C3}" destId="{4BB8A598-F555-6144-8B64-60205756A940}" srcOrd="0" destOrd="0" presId="urn:microsoft.com/office/officeart/2008/layout/VerticalCurvedList"/>
    <dgm:cxn modelId="{1BE6B7FF-E256-BD43-8414-5FBD28FC55B9}" srcId="{7CB6D115-961C-7A4D-AAB2-ECE13044B2CB}" destId="{E64834CF-51D9-C546-BB26-3003EEC8DD95}" srcOrd="3" destOrd="0" parTransId="{3DDE1D1F-1510-5646-B423-F4A0F28AAB4D}" sibTransId="{C6737B8F-8D39-1A46-9994-AA8D3DDD6C49}"/>
    <dgm:cxn modelId="{7CFCEF7B-C614-6B44-BC8F-40F5FB4971B8}" type="presParOf" srcId="{898754DF-9AD3-5040-9A0A-B8DB97E634F5}" destId="{B686127B-4690-9E4E-8CA4-7D0FA9AB9367}" srcOrd="0" destOrd="0" presId="urn:microsoft.com/office/officeart/2008/layout/VerticalCurvedList"/>
    <dgm:cxn modelId="{20956AF5-6DAB-0047-A1A7-7D66D74C8B83}" type="presParOf" srcId="{B686127B-4690-9E4E-8CA4-7D0FA9AB9367}" destId="{FD083605-99BB-384F-B373-7919593CEF66}" srcOrd="0" destOrd="0" presId="urn:microsoft.com/office/officeart/2008/layout/VerticalCurvedList"/>
    <dgm:cxn modelId="{870FC384-CA2D-DB4C-BCBF-689479B297D4}" type="presParOf" srcId="{FD083605-99BB-384F-B373-7919593CEF66}" destId="{9EE737EE-1C73-6641-B6B0-D4B9ADD33BD6}" srcOrd="0" destOrd="0" presId="urn:microsoft.com/office/officeart/2008/layout/VerticalCurvedList"/>
    <dgm:cxn modelId="{288F8C7A-BDCC-A64A-B047-3A0F81AA2768}" type="presParOf" srcId="{FD083605-99BB-384F-B373-7919593CEF66}" destId="{04B1E0A0-ABC4-D44F-A00E-0410FB4BBB53}" srcOrd="1" destOrd="0" presId="urn:microsoft.com/office/officeart/2008/layout/VerticalCurvedList"/>
    <dgm:cxn modelId="{8D50EC8F-2EA5-4F4C-9C99-EF7372C988F7}" type="presParOf" srcId="{FD083605-99BB-384F-B373-7919593CEF66}" destId="{30E6D268-1577-8E44-AE7C-9F4FCD09036C}" srcOrd="2" destOrd="0" presId="urn:microsoft.com/office/officeart/2008/layout/VerticalCurvedList"/>
    <dgm:cxn modelId="{DD2B9817-4BB1-9F4A-BD66-BE20FD29C208}" type="presParOf" srcId="{FD083605-99BB-384F-B373-7919593CEF66}" destId="{800A11A7-9510-234F-A942-909D7DEFBD39}" srcOrd="3" destOrd="0" presId="urn:microsoft.com/office/officeart/2008/layout/VerticalCurvedList"/>
    <dgm:cxn modelId="{40F52A74-7981-084B-B950-5CD3C0B17C80}" type="presParOf" srcId="{B686127B-4690-9E4E-8CA4-7D0FA9AB9367}" destId="{2861A818-B478-6D46-9FA9-956956D10517}" srcOrd="1" destOrd="0" presId="urn:microsoft.com/office/officeart/2008/layout/VerticalCurvedList"/>
    <dgm:cxn modelId="{DB2C0177-C2D1-534D-86A7-BEB749468CE2}" type="presParOf" srcId="{B686127B-4690-9E4E-8CA4-7D0FA9AB9367}" destId="{2D411759-1E41-8D47-BE76-A77BB341BA62}" srcOrd="2" destOrd="0" presId="urn:microsoft.com/office/officeart/2008/layout/VerticalCurvedList"/>
    <dgm:cxn modelId="{A0FD5B10-BCA3-2045-8E88-4CC26F62009F}" type="presParOf" srcId="{2D411759-1E41-8D47-BE76-A77BB341BA62}" destId="{E14DAA58-443E-1B49-A309-3015267A429D}" srcOrd="0" destOrd="0" presId="urn:microsoft.com/office/officeart/2008/layout/VerticalCurvedList"/>
    <dgm:cxn modelId="{993B84C8-AE38-1749-92D6-D2130E4ABA2A}" type="presParOf" srcId="{B686127B-4690-9E4E-8CA4-7D0FA9AB9367}" destId="{FF1EFBAB-5F61-5849-9B0B-D12EFF97F94D}" srcOrd="3" destOrd="0" presId="urn:microsoft.com/office/officeart/2008/layout/VerticalCurvedList"/>
    <dgm:cxn modelId="{50D6EE00-CE6D-8B46-9A1B-BDB4A7E4DE65}" type="presParOf" srcId="{B686127B-4690-9E4E-8CA4-7D0FA9AB9367}" destId="{465AB1E9-31DE-AD4F-A225-119D2712A9A1}" srcOrd="4" destOrd="0" presId="urn:microsoft.com/office/officeart/2008/layout/VerticalCurvedList"/>
    <dgm:cxn modelId="{E6C1503B-12C9-924D-9C21-023ED87D027E}" type="presParOf" srcId="{465AB1E9-31DE-AD4F-A225-119D2712A9A1}" destId="{5370FE77-DB18-464B-B14F-A569D8856521}" srcOrd="0" destOrd="0" presId="urn:microsoft.com/office/officeart/2008/layout/VerticalCurvedList"/>
    <dgm:cxn modelId="{667714A5-439A-5949-9855-12CE15B72031}" type="presParOf" srcId="{B686127B-4690-9E4E-8CA4-7D0FA9AB9367}" destId="{4BB8A598-F555-6144-8B64-60205756A940}" srcOrd="5" destOrd="0" presId="urn:microsoft.com/office/officeart/2008/layout/VerticalCurvedList"/>
    <dgm:cxn modelId="{F7F1C914-A8E0-1240-97A9-9AB874B566A5}" type="presParOf" srcId="{B686127B-4690-9E4E-8CA4-7D0FA9AB9367}" destId="{3DC04901-CB7E-C14C-8FA7-448813CEAF44}" srcOrd="6" destOrd="0" presId="urn:microsoft.com/office/officeart/2008/layout/VerticalCurvedList"/>
    <dgm:cxn modelId="{A2F43C1F-A689-1B42-9E27-D76A2EBF0149}" type="presParOf" srcId="{3DC04901-CB7E-C14C-8FA7-448813CEAF44}" destId="{294A0B18-27A5-4542-93DD-A8A20EE218AB}" srcOrd="0" destOrd="0" presId="urn:microsoft.com/office/officeart/2008/layout/VerticalCurvedList"/>
    <dgm:cxn modelId="{05F5EE5B-BD25-5644-AC23-D1857F6C8590}" type="presParOf" srcId="{B686127B-4690-9E4E-8CA4-7D0FA9AB9367}" destId="{378DC22A-E404-734D-8F68-91BF93DA3122}" srcOrd="7" destOrd="0" presId="urn:microsoft.com/office/officeart/2008/layout/VerticalCurvedList"/>
    <dgm:cxn modelId="{FBB6D69F-7BAE-CE41-8AE7-09B24FD920D1}" type="presParOf" srcId="{B686127B-4690-9E4E-8CA4-7D0FA9AB9367}" destId="{B7952DF3-EF08-634E-8DAF-989732E0C39D}" srcOrd="8" destOrd="0" presId="urn:microsoft.com/office/officeart/2008/layout/VerticalCurvedList"/>
    <dgm:cxn modelId="{55737189-365B-1049-9D2D-4003C169C218}" type="presParOf" srcId="{B7952DF3-EF08-634E-8DAF-989732E0C39D}" destId="{61A2E83A-3104-DF41-831B-51A9740318E7}"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4A79EA-CFB2-0449-8228-73FFBB0876B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31FC314-FDB5-0949-AF25-54407BE1F7D0}">
      <dgm:prSet phldrT="[Text]" phldr="0" custT="1"/>
      <dgm:spPr/>
      <dgm:t>
        <a:bodyPr/>
        <a:lstStyle/>
        <a:p>
          <a:pPr rtl="0"/>
          <a:r>
            <a:rPr lang="en-US" sz="3200" b="0">
              <a:latin typeface="Calibri"/>
            </a:rPr>
            <a:t>[2] </a:t>
          </a:r>
          <a:endParaRPr lang="en-US" sz="3200" b="0"/>
        </a:p>
      </dgm:t>
    </dgm:pt>
    <dgm:pt modelId="{652796D6-2587-D64D-BB5D-D8FEF8373C2C}" type="parTrans" cxnId="{1E5002C3-71A9-1846-8D0B-95B8F9FE9673}">
      <dgm:prSet/>
      <dgm:spPr/>
      <dgm:t>
        <a:bodyPr/>
        <a:lstStyle/>
        <a:p>
          <a:endParaRPr lang="en-US"/>
        </a:p>
      </dgm:t>
    </dgm:pt>
    <dgm:pt modelId="{B902FCD3-9805-C74C-B6EC-7D6DB43D47AB}" type="sibTrans" cxnId="{1E5002C3-71A9-1846-8D0B-95B8F9FE9673}">
      <dgm:prSet/>
      <dgm:spPr/>
      <dgm:t>
        <a:bodyPr/>
        <a:lstStyle/>
        <a:p>
          <a:endParaRPr lang="en-US"/>
        </a:p>
      </dgm:t>
    </dgm:pt>
    <dgm:pt modelId="{D6B71FAE-6721-4644-8E67-A0CCEE2B5084}">
      <dgm:prSet phldrT="[Text]" phldr="0" custT="1"/>
      <dgm:spPr/>
      <dgm:t>
        <a:bodyPr/>
        <a:lstStyle/>
        <a:p>
          <a:pPr rtl="0"/>
          <a:r>
            <a:rPr lang="en-US" sz="3200" b="0">
              <a:latin typeface="Calibri"/>
            </a:rPr>
            <a:t>[3]</a:t>
          </a:r>
          <a:endParaRPr lang="en-US" sz="3200" b="0"/>
        </a:p>
      </dgm:t>
    </dgm:pt>
    <dgm:pt modelId="{946CEF5F-F57F-1C44-A233-05D163F1C04A}" type="parTrans" cxnId="{E103A1FD-5E5A-2743-A05B-CA4F0444D194}">
      <dgm:prSet/>
      <dgm:spPr/>
      <dgm:t>
        <a:bodyPr/>
        <a:lstStyle/>
        <a:p>
          <a:endParaRPr lang="en-US"/>
        </a:p>
      </dgm:t>
    </dgm:pt>
    <dgm:pt modelId="{44BA58E6-39A3-1B45-B020-9EA6D34CC1AD}" type="sibTrans" cxnId="{E103A1FD-5E5A-2743-A05B-CA4F0444D194}">
      <dgm:prSet/>
      <dgm:spPr/>
      <dgm:t>
        <a:bodyPr/>
        <a:lstStyle/>
        <a:p>
          <a:endParaRPr lang="en-US"/>
        </a:p>
      </dgm:t>
    </dgm:pt>
    <dgm:pt modelId="{B128C2EB-4CE2-0B4F-B157-7AFF98523291}">
      <dgm:prSet phldrT="[Text]" phldr="0" custT="1"/>
      <dgm:spPr/>
      <dgm:t>
        <a:bodyPr/>
        <a:lstStyle/>
        <a:p>
          <a:r>
            <a:rPr lang="en-US" sz="3200" b="0">
              <a:latin typeface="Calibri"/>
            </a:rPr>
            <a:t>[8]</a:t>
          </a:r>
          <a:endParaRPr lang="en-US" sz="3200" b="0"/>
        </a:p>
      </dgm:t>
    </dgm:pt>
    <dgm:pt modelId="{20D1CBA7-2337-5445-B5E1-B43D6DE4ADE4}" type="parTrans" cxnId="{DF95005F-15F2-C24F-97B9-910F1E4CD428}">
      <dgm:prSet/>
      <dgm:spPr/>
      <dgm:t>
        <a:bodyPr/>
        <a:lstStyle/>
        <a:p>
          <a:endParaRPr lang="en-US"/>
        </a:p>
      </dgm:t>
    </dgm:pt>
    <dgm:pt modelId="{B626BEDF-BDBF-104F-B1DA-784CED932858}" type="sibTrans" cxnId="{DF95005F-15F2-C24F-97B9-910F1E4CD428}">
      <dgm:prSet/>
      <dgm:spPr/>
      <dgm:t>
        <a:bodyPr/>
        <a:lstStyle/>
        <a:p>
          <a:endParaRPr lang="en-US"/>
        </a:p>
      </dgm:t>
    </dgm:pt>
    <dgm:pt modelId="{D3162A24-33B8-E94B-80EC-1BE6AB9C43DD}">
      <dgm:prSet phldrT="[Text]" phldr="0"/>
      <dgm:spPr/>
      <dgm:t>
        <a:bodyPr/>
        <a:lstStyle/>
        <a:p>
          <a:pPr rtl="0"/>
          <a:r>
            <a:rPr lang="en-US" b="0"/>
            <a:t>Topic –</a:t>
          </a:r>
          <a:r>
            <a:rPr lang="en-US" b="0">
              <a:latin typeface="Calibri"/>
            </a:rPr>
            <a:t> </a:t>
          </a:r>
          <a:r>
            <a:rPr lang="en-US" b="0">
              <a:latin typeface="Cambria"/>
              <a:ea typeface="Cambria"/>
            </a:rPr>
            <a:t>Development Image Processing Technique for Climbing Stair of Small Humaniod Robot.</a:t>
          </a:r>
        </a:p>
      </dgm:t>
    </dgm:pt>
    <dgm:pt modelId="{7BF2C88B-529C-7E4F-BE52-D37528698483}" type="parTrans" cxnId="{2F387850-9C3C-DE4A-A3F4-44BA7ADAAC3E}">
      <dgm:prSet/>
      <dgm:spPr/>
      <dgm:t>
        <a:bodyPr/>
        <a:lstStyle/>
        <a:p>
          <a:endParaRPr lang="en-US"/>
        </a:p>
      </dgm:t>
    </dgm:pt>
    <dgm:pt modelId="{7F16D2E8-37AC-0748-B992-7ED0A91F4D29}" type="sibTrans" cxnId="{2F387850-9C3C-DE4A-A3F4-44BA7ADAAC3E}">
      <dgm:prSet/>
      <dgm:spPr/>
      <dgm:t>
        <a:bodyPr/>
        <a:lstStyle/>
        <a:p>
          <a:endParaRPr lang="en-US"/>
        </a:p>
      </dgm:t>
    </dgm:pt>
    <dgm:pt modelId="{959E3DED-BB56-D54A-B16E-C302E1455AF6}">
      <dgm:prSet phldrT="[Text]" phldr="0"/>
      <dgm:spPr/>
      <dgm:t>
        <a:bodyPr/>
        <a:lstStyle/>
        <a:p>
          <a:pPr rtl="0"/>
          <a:r>
            <a:rPr lang="en-US" b="0"/>
            <a:t>Authors –</a:t>
          </a:r>
          <a:r>
            <a:rPr lang="en-US" b="0">
              <a:latin typeface="Cambria"/>
              <a:ea typeface="Cambria"/>
            </a:rPr>
            <a:t>W. Samakming and J. Srinonchat</a:t>
          </a:r>
        </a:p>
      </dgm:t>
    </dgm:pt>
    <dgm:pt modelId="{F18720A5-E96C-5B48-A8BA-14BD52393082}" type="parTrans" cxnId="{D31F21E1-BCBE-E142-BBF6-8C50D8BA025D}">
      <dgm:prSet/>
      <dgm:spPr/>
      <dgm:t>
        <a:bodyPr/>
        <a:lstStyle/>
        <a:p>
          <a:endParaRPr lang="en-US"/>
        </a:p>
      </dgm:t>
    </dgm:pt>
    <dgm:pt modelId="{3E0BCE66-6A15-E240-92F7-0425C51C0FD0}" type="sibTrans" cxnId="{D31F21E1-BCBE-E142-BBF6-8C50D8BA025D}">
      <dgm:prSet/>
      <dgm:spPr/>
      <dgm:t>
        <a:bodyPr/>
        <a:lstStyle/>
        <a:p>
          <a:endParaRPr lang="en-US"/>
        </a:p>
      </dgm:t>
    </dgm:pt>
    <dgm:pt modelId="{1B287E71-E6EC-4C07-92CF-A99B6F5A00DF}">
      <dgm:prSet phldr="0"/>
      <dgm:spPr/>
      <dgm:t>
        <a:bodyPr/>
        <a:lstStyle/>
        <a:p>
          <a:pPr rtl="0"/>
          <a:r>
            <a:rPr lang="en-US" b="0"/>
            <a:t>Title - </a:t>
          </a:r>
          <a:r>
            <a:rPr lang="en-US" b="0">
              <a:latin typeface="Cambria"/>
              <a:ea typeface="Cambria"/>
            </a:rPr>
            <a:t>GPU-accelerated real-time 3D tracking for humanoid locomotion and stair climbing</a:t>
          </a:r>
          <a:r>
            <a:rPr lang="en-US" b="0"/>
            <a:t>.</a:t>
          </a:r>
        </a:p>
      </dgm:t>
    </dgm:pt>
    <dgm:pt modelId="{4B732B95-D8E7-4712-BD34-3CD0517D8CA4}" type="parTrans" cxnId="{EED5464A-F4CC-804C-BFF5-F3F7EE273BE3}">
      <dgm:prSet/>
      <dgm:spPr/>
    </dgm:pt>
    <dgm:pt modelId="{1D381CDA-1E76-48D8-950B-9D893A4073F5}" type="sibTrans" cxnId="{EED5464A-F4CC-804C-BFF5-F3F7EE273BE3}">
      <dgm:prSet/>
      <dgm:spPr/>
    </dgm:pt>
    <dgm:pt modelId="{B84DD6EB-4748-4789-97BF-ECD087F09CF1}">
      <dgm:prSet phldr="0"/>
      <dgm:spPr/>
      <dgm:t>
        <a:bodyPr/>
        <a:lstStyle/>
        <a:p>
          <a:pPr rtl="0"/>
          <a:r>
            <a:rPr lang="en-US" b="0"/>
            <a:t>Authors – </a:t>
          </a:r>
          <a:r>
            <a:rPr lang="en-US" b="0">
              <a:latin typeface="Cambria"/>
              <a:ea typeface="Cambria"/>
            </a:rPr>
            <a:t>P. Michel, J. Chestnutt, S. Kagami, K. Nishiwaki, J. Kuffner and T. Kanade</a:t>
          </a:r>
          <a:endParaRPr lang="en-US">
            <a:latin typeface="Cambria"/>
            <a:ea typeface="Cambria"/>
          </a:endParaRPr>
        </a:p>
      </dgm:t>
    </dgm:pt>
    <dgm:pt modelId="{4293CA13-3C7D-4933-8757-50F2E16113F6}" type="parTrans" cxnId="{F4CD4E4C-6B25-E74E-92E1-811DA6E16A8D}">
      <dgm:prSet/>
      <dgm:spPr/>
    </dgm:pt>
    <dgm:pt modelId="{86BFCF56-6B32-4947-89BE-B4DC45550A3B}" type="sibTrans" cxnId="{F4CD4E4C-6B25-E74E-92E1-811DA6E16A8D}">
      <dgm:prSet/>
      <dgm:spPr/>
    </dgm:pt>
    <dgm:pt modelId="{2BDAEF57-C465-4AED-B53F-1091A90130BE}">
      <dgm:prSet phldr="0"/>
      <dgm:spPr/>
      <dgm:t>
        <a:bodyPr/>
        <a:lstStyle/>
        <a:p>
          <a:r>
            <a:rPr lang="en-US" b="0"/>
            <a:t>In this system, accelerated a robust model-based three-dimensional tracking system by programmable graphics hardware to operate online at frame-rate during locomotion of a humanoid robot. this is a vision-based system. </a:t>
          </a:r>
          <a:endParaRPr lang="en-US"/>
        </a:p>
      </dgm:t>
    </dgm:pt>
    <dgm:pt modelId="{3B59AAD9-FCA1-4CD7-B3FC-03E89A9F3542}" type="parTrans" cxnId="{DFDE5A13-FCC7-0049-A7F2-2B1E4B2125A5}">
      <dgm:prSet/>
      <dgm:spPr/>
    </dgm:pt>
    <dgm:pt modelId="{9CF2A7BA-3EA2-47F7-8BB2-421D35C0DB63}" type="sibTrans" cxnId="{DFDE5A13-FCC7-0049-A7F2-2B1E4B2125A5}">
      <dgm:prSet/>
      <dgm:spPr/>
    </dgm:pt>
    <dgm:pt modelId="{BBD165E3-EC3C-4A73-A721-4888AC9BE9F7}">
      <dgm:prSet phldr="0"/>
      <dgm:spPr/>
      <dgm:t>
        <a:bodyPr/>
        <a:lstStyle/>
        <a:p>
          <a:pPr rtl="0"/>
          <a:r>
            <a:rPr lang="en-US"/>
            <a:t>Title – Detection of stair dimensions for the path planning of a bipedal robot.</a:t>
          </a:r>
        </a:p>
      </dgm:t>
    </dgm:pt>
    <dgm:pt modelId="{C0EFC013-5CD7-4447-BA61-CED8EBEC567A}" type="parTrans" cxnId="{CE8C8ABC-182B-8340-B4F7-DBC6AB85B47E}">
      <dgm:prSet/>
      <dgm:spPr/>
    </dgm:pt>
    <dgm:pt modelId="{7EFC3D5A-07A2-4615-B020-9DB5E16300E8}" type="sibTrans" cxnId="{CE8C8ABC-182B-8340-B4F7-DBC6AB85B47E}">
      <dgm:prSet/>
      <dgm:spPr/>
    </dgm:pt>
    <dgm:pt modelId="{BCF7F0F9-EC8A-4DE5-B055-B5BA346DE2B1}">
      <dgm:prSet phldr="0"/>
      <dgm:spPr/>
      <dgm:t>
        <a:bodyPr/>
        <a:lstStyle/>
        <a:p>
          <a:r>
            <a:rPr lang="en-US"/>
            <a:t>Authors – Amos Albert, Michael Suppa, Wilfried Gerth</a:t>
          </a:r>
        </a:p>
      </dgm:t>
    </dgm:pt>
    <dgm:pt modelId="{BE201DA5-4011-4104-88DC-0DED325FFC40}" type="parTrans" cxnId="{D550B714-64DB-9A4F-999C-2A189FE7626D}">
      <dgm:prSet/>
      <dgm:spPr/>
    </dgm:pt>
    <dgm:pt modelId="{0B55CD2B-43C1-443F-9A91-CE9E97119657}" type="sibTrans" cxnId="{D550B714-64DB-9A4F-999C-2A189FE7626D}">
      <dgm:prSet/>
      <dgm:spPr/>
    </dgm:pt>
    <dgm:pt modelId="{3C3442A8-DAF3-4CC4-AF9B-0D9800685651}">
      <dgm:prSet phldr="0"/>
      <dgm:spPr/>
      <dgm:t>
        <a:bodyPr/>
        <a:lstStyle/>
        <a:p>
          <a:r>
            <a:rPr lang="en-US"/>
            <a:t>This paper deals with the detection of the characteristics of stairs, the step height, and the step width for online path planning of a bipedal robot. this using a line laser to gather the dimensions of the staircase and using three algorithms to implement.</a:t>
          </a:r>
        </a:p>
      </dgm:t>
    </dgm:pt>
    <dgm:pt modelId="{3E04F1FD-FEC7-4517-950B-462F81CCB1E4}" type="parTrans" cxnId="{98E12B14-A044-F94A-9D19-9B5EDCEB227D}">
      <dgm:prSet/>
      <dgm:spPr/>
    </dgm:pt>
    <dgm:pt modelId="{35BB2DFE-F07F-46FE-8F18-51BE605B2ED9}" type="sibTrans" cxnId="{98E12B14-A044-F94A-9D19-9B5EDCEB227D}">
      <dgm:prSet/>
      <dgm:spPr/>
    </dgm:pt>
    <dgm:pt modelId="{286FA07E-F2E1-470F-8636-8E8EA90FEF5F}">
      <dgm:prSet phldr="0"/>
      <dgm:spPr/>
      <dgm:t>
        <a:bodyPr/>
        <a:lstStyle/>
        <a:p>
          <a:pPr rtl="0"/>
          <a:r>
            <a:rPr lang="en-US" b="0"/>
            <a:t>Laser range finders (LRF) have been used. There are two types of LRFs. That are vertical and horizontal. To obtain dimensions of the staircase used that LRFs and processed when the robot is faced with the staircase at any distance and angle.</a:t>
          </a:r>
          <a:endParaRPr lang="en-US" b="0">
            <a:latin typeface="Cambria"/>
            <a:ea typeface="Cambria"/>
          </a:endParaRPr>
        </a:p>
      </dgm:t>
    </dgm:pt>
    <dgm:pt modelId="{15E06542-4164-4094-BB69-58831B89CA57}" type="parTrans" cxnId="{38F1D515-290F-3648-A3BB-49C81A9136E6}">
      <dgm:prSet/>
      <dgm:spPr/>
    </dgm:pt>
    <dgm:pt modelId="{F18C8B00-6105-45FA-BF93-147F002741B8}" type="sibTrans" cxnId="{38F1D515-290F-3648-A3BB-49C81A9136E6}">
      <dgm:prSet/>
      <dgm:spPr/>
    </dgm:pt>
    <dgm:pt modelId="{3773051B-9FFB-9941-B0E1-4915D62C5A67}" type="pres">
      <dgm:prSet presAssocID="{684A79EA-CFB2-0449-8228-73FFBB0876BB}" presName="Name0" presStyleCnt="0">
        <dgm:presLayoutVars>
          <dgm:dir/>
          <dgm:animLvl val="lvl"/>
          <dgm:resizeHandles val="exact"/>
        </dgm:presLayoutVars>
      </dgm:prSet>
      <dgm:spPr/>
    </dgm:pt>
    <dgm:pt modelId="{63842E51-CD9C-6641-A177-50F7D3D29A2A}" type="pres">
      <dgm:prSet presAssocID="{031FC314-FDB5-0949-AF25-54407BE1F7D0}" presName="linNode" presStyleCnt="0"/>
      <dgm:spPr/>
    </dgm:pt>
    <dgm:pt modelId="{DC253033-B662-B146-B47C-0051567ED8AC}" type="pres">
      <dgm:prSet presAssocID="{031FC314-FDB5-0949-AF25-54407BE1F7D0}" presName="parentText" presStyleLbl="node1" presStyleIdx="0" presStyleCnt="3">
        <dgm:presLayoutVars>
          <dgm:chMax val="1"/>
          <dgm:bulletEnabled val="1"/>
        </dgm:presLayoutVars>
      </dgm:prSet>
      <dgm:spPr/>
    </dgm:pt>
    <dgm:pt modelId="{57D04EE4-720E-4396-BA11-1A3FEC5DC213}" type="pres">
      <dgm:prSet presAssocID="{031FC314-FDB5-0949-AF25-54407BE1F7D0}" presName="descendantText" presStyleLbl="alignAccFollowNode1" presStyleIdx="0" presStyleCnt="3">
        <dgm:presLayoutVars>
          <dgm:bulletEnabled val="1"/>
        </dgm:presLayoutVars>
      </dgm:prSet>
      <dgm:spPr/>
    </dgm:pt>
    <dgm:pt modelId="{5E12D89E-F124-3544-807C-6B91209DEE66}" type="pres">
      <dgm:prSet presAssocID="{B902FCD3-9805-C74C-B6EC-7D6DB43D47AB}" presName="sp" presStyleCnt="0"/>
      <dgm:spPr/>
    </dgm:pt>
    <dgm:pt modelId="{8E4636FF-1211-4E6A-9DB7-F389A781E5DC}" type="pres">
      <dgm:prSet presAssocID="{D6B71FAE-6721-4644-8E67-A0CCEE2B5084}" presName="linNode" presStyleCnt="0"/>
      <dgm:spPr/>
    </dgm:pt>
    <dgm:pt modelId="{CD3F74F8-18B8-4B7D-A155-48509832B109}" type="pres">
      <dgm:prSet presAssocID="{D6B71FAE-6721-4644-8E67-A0CCEE2B5084}" presName="parentText" presStyleLbl="node1" presStyleIdx="1" presStyleCnt="3">
        <dgm:presLayoutVars>
          <dgm:chMax val="1"/>
          <dgm:bulletEnabled val="1"/>
        </dgm:presLayoutVars>
      </dgm:prSet>
      <dgm:spPr/>
    </dgm:pt>
    <dgm:pt modelId="{E90F24C9-DAC3-405D-8224-578C25EC6234}" type="pres">
      <dgm:prSet presAssocID="{D6B71FAE-6721-4644-8E67-A0CCEE2B5084}" presName="descendantText" presStyleLbl="alignAccFollowNode1" presStyleIdx="1" presStyleCnt="3">
        <dgm:presLayoutVars>
          <dgm:bulletEnabled val="1"/>
        </dgm:presLayoutVars>
      </dgm:prSet>
      <dgm:spPr/>
    </dgm:pt>
    <dgm:pt modelId="{C5EA48C3-4CC6-4990-BA7E-44F1778EACAA}" type="pres">
      <dgm:prSet presAssocID="{44BA58E6-39A3-1B45-B020-9EA6D34CC1AD}" presName="sp" presStyleCnt="0"/>
      <dgm:spPr/>
    </dgm:pt>
    <dgm:pt modelId="{90296224-D019-F54C-BC66-5C21098812B8}" type="pres">
      <dgm:prSet presAssocID="{B128C2EB-4CE2-0B4F-B157-7AFF98523291}" presName="linNode" presStyleCnt="0"/>
      <dgm:spPr/>
    </dgm:pt>
    <dgm:pt modelId="{E6063157-60A3-7145-9592-07815C684376}" type="pres">
      <dgm:prSet presAssocID="{B128C2EB-4CE2-0B4F-B157-7AFF98523291}" presName="parentText" presStyleLbl="node1" presStyleIdx="2" presStyleCnt="3">
        <dgm:presLayoutVars>
          <dgm:chMax val="1"/>
          <dgm:bulletEnabled val="1"/>
        </dgm:presLayoutVars>
      </dgm:prSet>
      <dgm:spPr/>
    </dgm:pt>
    <dgm:pt modelId="{CF269CB6-89E3-AE42-B14D-385A27266C4D}" type="pres">
      <dgm:prSet presAssocID="{B128C2EB-4CE2-0B4F-B157-7AFF98523291}" presName="descendantText" presStyleLbl="alignAccFollowNode1" presStyleIdx="2" presStyleCnt="3">
        <dgm:presLayoutVars>
          <dgm:bulletEnabled val="1"/>
        </dgm:presLayoutVars>
      </dgm:prSet>
      <dgm:spPr/>
    </dgm:pt>
  </dgm:ptLst>
  <dgm:cxnLst>
    <dgm:cxn modelId="{E450A005-EBDD-C94D-B439-A6543AE7521C}" type="presOf" srcId="{1B287E71-E6EC-4C07-92CF-A99B6F5A00DF}" destId="{57D04EE4-720E-4396-BA11-1A3FEC5DC213}" srcOrd="0" destOrd="0" presId="urn:microsoft.com/office/officeart/2005/8/layout/vList5"/>
    <dgm:cxn modelId="{DFDE5A13-FCC7-0049-A7F2-2B1E4B2125A5}" srcId="{031FC314-FDB5-0949-AF25-54407BE1F7D0}" destId="{2BDAEF57-C465-4AED-B53F-1091A90130BE}" srcOrd="2" destOrd="0" parTransId="{3B59AAD9-FCA1-4CD7-B3FC-03E89A9F3542}" sibTransId="{9CF2A7BA-3EA2-47F7-8BB2-421D35C0DB63}"/>
    <dgm:cxn modelId="{98E12B14-A044-F94A-9D19-9B5EDCEB227D}" srcId="{D6B71FAE-6721-4644-8E67-A0CCEE2B5084}" destId="{3C3442A8-DAF3-4CC4-AF9B-0D9800685651}" srcOrd="2" destOrd="0" parTransId="{3E04F1FD-FEC7-4517-950B-462F81CCB1E4}" sibTransId="{35BB2DFE-F07F-46FE-8F18-51BE605B2ED9}"/>
    <dgm:cxn modelId="{D550B714-64DB-9A4F-999C-2A189FE7626D}" srcId="{D6B71FAE-6721-4644-8E67-A0CCEE2B5084}" destId="{BCF7F0F9-EC8A-4DE5-B055-B5BA346DE2B1}" srcOrd="1" destOrd="0" parTransId="{BE201DA5-4011-4104-88DC-0DED325FFC40}" sibTransId="{0B55CD2B-43C1-443F-9A91-CE9E97119657}"/>
    <dgm:cxn modelId="{38F1D515-290F-3648-A3BB-49C81A9136E6}" srcId="{B128C2EB-4CE2-0B4F-B157-7AFF98523291}" destId="{286FA07E-F2E1-470F-8636-8E8EA90FEF5F}" srcOrd="2" destOrd="0" parTransId="{15E06542-4164-4094-BB69-58831B89CA57}" sibTransId="{F18C8B00-6105-45FA-BF93-147F002741B8}"/>
    <dgm:cxn modelId="{15B2A318-C8AC-47B0-8D6C-892D7D503E80}" type="presOf" srcId="{B128C2EB-4CE2-0B4F-B157-7AFF98523291}" destId="{E6063157-60A3-7145-9592-07815C684376}" srcOrd="0" destOrd="0" presId="urn:microsoft.com/office/officeart/2005/8/layout/vList5"/>
    <dgm:cxn modelId="{62B55F26-FEA0-E44B-AA45-BA09505374D4}" type="presOf" srcId="{BCF7F0F9-EC8A-4DE5-B055-B5BA346DE2B1}" destId="{E90F24C9-DAC3-405D-8224-578C25EC6234}" srcOrd="0" destOrd="1" presId="urn:microsoft.com/office/officeart/2005/8/layout/vList5"/>
    <dgm:cxn modelId="{EA3B4F2B-B110-4A41-B427-906518D899E4}" type="presOf" srcId="{B84DD6EB-4748-4789-97BF-ECD087F09CF1}" destId="{57D04EE4-720E-4396-BA11-1A3FEC5DC213}" srcOrd="0" destOrd="1" presId="urn:microsoft.com/office/officeart/2005/8/layout/vList5"/>
    <dgm:cxn modelId="{DF95005F-15F2-C24F-97B9-910F1E4CD428}" srcId="{684A79EA-CFB2-0449-8228-73FFBB0876BB}" destId="{B128C2EB-4CE2-0B4F-B157-7AFF98523291}" srcOrd="2" destOrd="0" parTransId="{20D1CBA7-2337-5445-B5E1-B43D6DE4ADE4}" sibTransId="{B626BEDF-BDBF-104F-B1DA-784CED932858}"/>
    <dgm:cxn modelId="{A1081466-03C0-482A-9796-C4DF6EE59958}" type="presOf" srcId="{D3162A24-33B8-E94B-80EC-1BE6AB9C43DD}" destId="{CF269CB6-89E3-AE42-B14D-385A27266C4D}" srcOrd="0" destOrd="0" presId="urn:microsoft.com/office/officeart/2005/8/layout/vList5"/>
    <dgm:cxn modelId="{EED5464A-F4CC-804C-BFF5-F3F7EE273BE3}" srcId="{031FC314-FDB5-0949-AF25-54407BE1F7D0}" destId="{1B287E71-E6EC-4C07-92CF-A99B6F5A00DF}" srcOrd="0" destOrd="0" parTransId="{4B732B95-D8E7-4712-BD34-3CD0517D8CA4}" sibTransId="{1D381CDA-1E76-48D8-950B-9D893A4073F5}"/>
    <dgm:cxn modelId="{F4CD4E4C-6B25-E74E-92E1-811DA6E16A8D}" srcId="{031FC314-FDB5-0949-AF25-54407BE1F7D0}" destId="{B84DD6EB-4748-4789-97BF-ECD087F09CF1}" srcOrd="1" destOrd="0" parTransId="{4293CA13-3C7D-4933-8757-50F2E16113F6}" sibTransId="{86BFCF56-6B32-4947-89BE-B4DC45550A3B}"/>
    <dgm:cxn modelId="{2F387850-9C3C-DE4A-A3F4-44BA7ADAAC3E}" srcId="{B128C2EB-4CE2-0B4F-B157-7AFF98523291}" destId="{D3162A24-33B8-E94B-80EC-1BE6AB9C43DD}" srcOrd="0" destOrd="0" parTransId="{7BF2C88B-529C-7E4F-BE52-D37528698483}" sibTransId="{7F16D2E8-37AC-0748-B992-7ED0A91F4D29}"/>
    <dgm:cxn modelId="{05D1FD70-3C64-1B41-875C-90878B4250FA}" type="presOf" srcId="{2BDAEF57-C465-4AED-B53F-1091A90130BE}" destId="{57D04EE4-720E-4396-BA11-1A3FEC5DC213}" srcOrd="0" destOrd="2" presId="urn:microsoft.com/office/officeart/2005/8/layout/vList5"/>
    <dgm:cxn modelId="{68226A73-9694-2441-A042-C26A9BB758DB}" type="presOf" srcId="{3C3442A8-DAF3-4CC4-AF9B-0D9800685651}" destId="{E90F24C9-DAC3-405D-8224-578C25EC6234}" srcOrd="0" destOrd="2" presId="urn:microsoft.com/office/officeart/2005/8/layout/vList5"/>
    <dgm:cxn modelId="{24FBC1B2-96F5-9D4F-9CCC-C35C9AE401B8}" type="presOf" srcId="{D6B71FAE-6721-4644-8E67-A0CCEE2B5084}" destId="{CD3F74F8-18B8-4B7D-A155-48509832B109}" srcOrd="0" destOrd="0" presId="urn:microsoft.com/office/officeart/2005/8/layout/vList5"/>
    <dgm:cxn modelId="{AABD6BB7-AF6B-F64C-8292-024C9BD97DF8}" type="presOf" srcId="{286FA07E-F2E1-470F-8636-8E8EA90FEF5F}" destId="{CF269CB6-89E3-AE42-B14D-385A27266C4D}" srcOrd="0" destOrd="2" presId="urn:microsoft.com/office/officeart/2005/8/layout/vList5"/>
    <dgm:cxn modelId="{CE8C8ABC-182B-8340-B4F7-DBC6AB85B47E}" srcId="{D6B71FAE-6721-4644-8E67-A0CCEE2B5084}" destId="{BBD165E3-EC3C-4A73-A721-4888AC9BE9F7}" srcOrd="0" destOrd="0" parTransId="{C0EFC013-5CD7-4447-BA61-CED8EBEC567A}" sibTransId="{7EFC3D5A-07A2-4615-B020-9DB5E16300E8}"/>
    <dgm:cxn modelId="{1E5002C3-71A9-1846-8D0B-95B8F9FE9673}" srcId="{684A79EA-CFB2-0449-8228-73FFBB0876BB}" destId="{031FC314-FDB5-0949-AF25-54407BE1F7D0}" srcOrd="0" destOrd="0" parTransId="{652796D6-2587-D64D-BB5D-D8FEF8373C2C}" sibTransId="{B902FCD3-9805-C74C-B6EC-7D6DB43D47AB}"/>
    <dgm:cxn modelId="{390BEFC3-E43C-4CBD-9E45-2BB5B0BA2DD3}" type="presOf" srcId="{959E3DED-BB56-D54A-B16E-C302E1455AF6}" destId="{CF269CB6-89E3-AE42-B14D-385A27266C4D}" srcOrd="0" destOrd="1" presId="urn:microsoft.com/office/officeart/2005/8/layout/vList5"/>
    <dgm:cxn modelId="{D31F21E1-BCBE-E142-BBF6-8C50D8BA025D}" srcId="{B128C2EB-4CE2-0B4F-B157-7AFF98523291}" destId="{959E3DED-BB56-D54A-B16E-C302E1455AF6}" srcOrd="1" destOrd="0" parTransId="{F18720A5-E96C-5B48-A8BA-14BD52393082}" sibTransId="{3E0BCE66-6A15-E240-92F7-0425C51C0FD0}"/>
    <dgm:cxn modelId="{B45CCCE5-7700-8C47-930C-F9D23E4FEC63}" type="presOf" srcId="{684A79EA-CFB2-0449-8228-73FFBB0876BB}" destId="{3773051B-9FFB-9941-B0E1-4915D62C5A67}" srcOrd="0" destOrd="0" presId="urn:microsoft.com/office/officeart/2005/8/layout/vList5"/>
    <dgm:cxn modelId="{ACE7DFE9-6F84-4DF6-A810-0E3E47396AAC}" type="presOf" srcId="{031FC314-FDB5-0949-AF25-54407BE1F7D0}" destId="{DC253033-B662-B146-B47C-0051567ED8AC}" srcOrd="0" destOrd="0" presId="urn:microsoft.com/office/officeart/2005/8/layout/vList5"/>
    <dgm:cxn modelId="{A51155F8-433E-1F4B-97C7-B2A77BE46741}" type="presOf" srcId="{BBD165E3-EC3C-4A73-A721-4888AC9BE9F7}" destId="{E90F24C9-DAC3-405D-8224-578C25EC6234}" srcOrd="0" destOrd="0" presId="urn:microsoft.com/office/officeart/2005/8/layout/vList5"/>
    <dgm:cxn modelId="{E103A1FD-5E5A-2743-A05B-CA4F0444D194}" srcId="{684A79EA-CFB2-0449-8228-73FFBB0876BB}" destId="{D6B71FAE-6721-4644-8E67-A0CCEE2B5084}" srcOrd="1" destOrd="0" parTransId="{946CEF5F-F57F-1C44-A233-05D163F1C04A}" sibTransId="{44BA58E6-39A3-1B45-B020-9EA6D34CC1AD}"/>
    <dgm:cxn modelId="{05D97EC4-741F-47FC-8336-FEA9EE4FD7F1}" type="presParOf" srcId="{3773051B-9FFB-9941-B0E1-4915D62C5A67}" destId="{63842E51-CD9C-6641-A177-50F7D3D29A2A}" srcOrd="0" destOrd="0" presId="urn:microsoft.com/office/officeart/2005/8/layout/vList5"/>
    <dgm:cxn modelId="{16884780-3B24-44C9-BB9A-A123E13B11B8}" type="presParOf" srcId="{63842E51-CD9C-6641-A177-50F7D3D29A2A}" destId="{DC253033-B662-B146-B47C-0051567ED8AC}" srcOrd="0" destOrd="0" presId="urn:microsoft.com/office/officeart/2005/8/layout/vList5"/>
    <dgm:cxn modelId="{C38B84CD-91A1-5044-A893-CB973CDAE2FC}" type="presParOf" srcId="{63842E51-CD9C-6641-A177-50F7D3D29A2A}" destId="{57D04EE4-720E-4396-BA11-1A3FEC5DC213}" srcOrd="1" destOrd="0" presId="urn:microsoft.com/office/officeart/2005/8/layout/vList5"/>
    <dgm:cxn modelId="{19586CF0-6EDF-4549-B70B-E1956CA62C6D}" type="presParOf" srcId="{3773051B-9FFB-9941-B0E1-4915D62C5A67}" destId="{5E12D89E-F124-3544-807C-6B91209DEE66}" srcOrd="1" destOrd="0" presId="urn:microsoft.com/office/officeart/2005/8/layout/vList5"/>
    <dgm:cxn modelId="{6E8AB643-E69A-E342-AB0C-FB4ABE246A15}" type="presParOf" srcId="{3773051B-9FFB-9941-B0E1-4915D62C5A67}" destId="{8E4636FF-1211-4E6A-9DB7-F389A781E5DC}" srcOrd="2" destOrd="0" presId="urn:microsoft.com/office/officeart/2005/8/layout/vList5"/>
    <dgm:cxn modelId="{076903D0-22EB-A246-92BD-BF0715C3362E}" type="presParOf" srcId="{8E4636FF-1211-4E6A-9DB7-F389A781E5DC}" destId="{CD3F74F8-18B8-4B7D-A155-48509832B109}" srcOrd="0" destOrd="0" presId="urn:microsoft.com/office/officeart/2005/8/layout/vList5"/>
    <dgm:cxn modelId="{7D5A68F9-009B-2D44-A62F-BA5558440F7C}" type="presParOf" srcId="{8E4636FF-1211-4E6A-9DB7-F389A781E5DC}" destId="{E90F24C9-DAC3-405D-8224-578C25EC6234}" srcOrd="1" destOrd="0" presId="urn:microsoft.com/office/officeart/2005/8/layout/vList5"/>
    <dgm:cxn modelId="{169E9DF1-A661-C240-A549-E4BC3C586073}" type="presParOf" srcId="{3773051B-9FFB-9941-B0E1-4915D62C5A67}" destId="{C5EA48C3-4CC6-4990-BA7E-44F1778EACAA}" srcOrd="3" destOrd="0" presId="urn:microsoft.com/office/officeart/2005/8/layout/vList5"/>
    <dgm:cxn modelId="{8D73D8E6-031F-4771-8E69-313E1C5703D2}" type="presParOf" srcId="{3773051B-9FFB-9941-B0E1-4915D62C5A67}" destId="{90296224-D019-F54C-BC66-5C21098812B8}" srcOrd="4" destOrd="0" presId="urn:microsoft.com/office/officeart/2005/8/layout/vList5"/>
    <dgm:cxn modelId="{4E24A5A7-22F3-402B-B859-B1900AD7712C}" type="presParOf" srcId="{90296224-D019-F54C-BC66-5C21098812B8}" destId="{E6063157-60A3-7145-9592-07815C684376}" srcOrd="0" destOrd="0" presId="urn:microsoft.com/office/officeart/2005/8/layout/vList5"/>
    <dgm:cxn modelId="{FE44E643-0D7A-4FE9-AB34-AB93806B50F2}" type="presParOf" srcId="{90296224-D019-F54C-BC66-5C21098812B8}" destId="{CF269CB6-89E3-AE42-B14D-385A27266C4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255861-57F7-D34A-9C83-3C6EC50273CF}"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525511F3-A907-1B49-8E5E-959E14A8EAB4}">
      <dgm:prSet phldrT="[Text]" phldr="0"/>
      <dgm:spPr/>
      <dgm:t>
        <a:bodyPr/>
        <a:lstStyle/>
        <a:p>
          <a:pPr algn="l" rtl="0"/>
          <a:r>
            <a:rPr lang="en-US"/>
            <a:t>How to Identify the dimensions of the staircases more accurately?</a:t>
          </a:r>
        </a:p>
      </dgm:t>
    </dgm:pt>
    <dgm:pt modelId="{7578622B-71A8-3D46-8CC5-B7B2931B4FE2}" type="parTrans" cxnId="{04052C8D-9A53-8D4B-9554-C1B4C0BD5DA0}">
      <dgm:prSet/>
      <dgm:spPr/>
      <dgm:t>
        <a:bodyPr/>
        <a:lstStyle/>
        <a:p>
          <a:pPr algn="l"/>
          <a:endParaRPr lang="en-US"/>
        </a:p>
      </dgm:t>
    </dgm:pt>
    <dgm:pt modelId="{545ED379-820E-CD4C-83E8-1BE946048770}" type="sibTrans" cxnId="{04052C8D-9A53-8D4B-9554-C1B4C0BD5DA0}">
      <dgm:prSet/>
      <dgm:spPr/>
      <dgm:t>
        <a:bodyPr/>
        <a:lstStyle/>
        <a:p>
          <a:pPr algn="l"/>
          <a:endParaRPr lang="en-US"/>
        </a:p>
      </dgm:t>
    </dgm:pt>
    <dgm:pt modelId="{2707DC33-965C-034D-B4D7-A340BAF30AF6}">
      <dgm:prSet phldrT="[Text]" phldr="0"/>
      <dgm:spPr/>
      <dgm:t>
        <a:bodyPr/>
        <a:lstStyle/>
        <a:p>
          <a:pPr algn="l" rtl="0"/>
          <a:r>
            <a:rPr lang="en-US"/>
            <a:t>How to Identify the dimensions </a:t>
          </a:r>
          <a:r>
            <a:rPr lang="en-US">
              <a:latin typeface="Calibri"/>
            </a:rPr>
            <a:t>in low</a:t>
          </a:r>
          <a:r>
            <a:rPr lang="en-US"/>
            <a:t> light situations?</a:t>
          </a:r>
        </a:p>
      </dgm:t>
    </dgm:pt>
    <dgm:pt modelId="{569BFBA8-4148-514A-88BB-8B86313C7C11}" type="parTrans" cxnId="{89C136DD-D6EB-4844-8F5F-8B20E226C195}">
      <dgm:prSet/>
      <dgm:spPr/>
      <dgm:t>
        <a:bodyPr/>
        <a:lstStyle/>
        <a:p>
          <a:pPr algn="l"/>
          <a:endParaRPr lang="en-US"/>
        </a:p>
      </dgm:t>
    </dgm:pt>
    <dgm:pt modelId="{A3A33485-1CDC-9244-9E58-BC9339465173}" type="sibTrans" cxnId="{89C136DD-D6EB-4844-8F5F-8B20E226C195}">
      <dgm:prSet/>
      <dgm:spPr/>
      <dgm:t>
        <a:bodyPr/>
        <a:lstStyle/>
        <a:p>
          <a:pPr algn="l"/>
          <a:endParaRPr lang="en-US"/>
        </a:p>
      </dgm:t>
    </dgm:pt>
    <dgm:pt modelId="{CC1459C5-D230-9E47-A4B2-5F83A1EC0541}">
      <dgm:prSet phldrT="[Text]" phldr="0"/>
      <dgm:spPr/>
      <dgm:t>
        <a:bodyPr/>
        <a:lstStyle/>
        <a:p>
          <a:pPr algn="l" rtl="0"/>
          <a:r>
            <a:rPr lang="en-US"/>
            <a:t>How to increase brightness of </a:t>
          </a:r>
          <a:r>
            <a:rPr lang="en-US">
              <a:latin typeface="Calibri"/>
            </a:rPr>
            <a:t>vision? </a:t>
          </a:r>
        </a:p>
      </dgm:t>
    </dgm:pt>
    <dgm:pt modelId="{C86D3ABF-7472-A447-9548-A81BF47F00D3}" type="parTrans" cxnId="{5E758B41-291E-644F-9360-A425D716A70C}">
      <dgm:prSet/>
      <dgm:spPr/>
      <dgm:t>
        <a:bodyPr/>
        <a:lstStyle/>
        <a:p>
          <a:pPr algn="l"/>
          <a:endParaRPr lang="en-US"/>
        </a:p>
      </dgm:t>
    </dgm:pt>
    <dgm:pt modelId="{D29D991C-2516-894E-91E5-CEF89D14CFAF}" type="sibTrans" cxnId="{5E758B41-291E-644F-9360-A425D716A70C}">
      <dgm:prSet/>
      <dgm:spPr/>
      <dgm:t>
        <a:bodyPr/>
        <a:lstStyle/>
        <a:p>
          <a:pPr algn="l"/>
          <a:endParaRPr lang="en-US"/>
        </a:p>
      </dgm:t>
    </dgm:pt>
    <dgm:pt modelId="{A55A7366-6491-904D-A891-61487002F33E}">
      <dgm:prSet phldrT="[Text]" phldr="0"/>
      <dgm:spPr/>
      <dgm:t>
        <a:bodyPr/>
        <a:lstStyle/>
        <a:p>
          <a:pPr algn="l"/>
          <a:r>
            <a:rPr lang="en-US"/>
            <a:t>How to increase accuracy for get dimensions?</a:t>
          </a:r>
        </a:p>
      </dgm:t>
    </dgm:pt>
    <dgm:pt modelId="{A27CA385-D627-814D-A03B-5C2FC388EEE8}" type="parTrans" cxnId="{94379729-3968-B346-8D7A-A988F56F3D30}">
      <dgm:prSet/>
      <dgm:spPr/>
      <dgm:t>
        <a:bodyPr/>
        <a:lstStyle/>
        <a:p>
          <a:pPr algn="l"/>
          <a:endParaRPr lang="en-US"/>
        </a:p>
      </dgm:t>
    </dgm:pt>
    <dgm:pt modelId="{02CDA7CE-5B0F-3940-A6B0-A46539C9F65F}" type="sibTrans" cxnId="{94379729-3968-B346-8D7A-A988F56F3D30}">
      <dgm:prSet/>
      <dgm:spPr/>
      <dgm:t>
        <a:bodyPr/>
        <a:lstStyle/>
        <a:p>
          <a:pPr algn="l"/>
          <a:endParaRPr lang="en-US"/>
        </a:p>
      </dgm:t>
    </dgm:pt>
    <dgm:pt modelId="{C6E8E722-7361-0E4F-A3C7-33071DACE81B}">
      <dgm:prSet phldrT="[Text]" phldr="0"/>
      <dgm:spPr/>
      <dgm:t>
        <a:bodyPr/>
        <a:lstStyle/>
        <a:p>
          <a:pPr algn="l" rtl="0"/>
          <a:r>
            <a:rPr lang="en-US"/>
            <a:t>How to identify all steps have </a:t>
          </a:r>
          <a:r>
            <a:rPr lang="en-US">
              <a:latin typeface="Calibri"/>
            </a:rPr>
            <a:t>the same</a:t>
          </a:r>
          <a:r>
            <a:rPr lang="en-US"/>
            <a:t> dimensions</a:t>
          </a:r>
          <a:r>
            <a:rPr lang="en-US">
              <a:latin typeface="Calibri"/>
            </a:rPr>
            <a:t>? </a:t>
          </a:r>
          <a:endParaRPr lang="en-US"/>
        </a:p>
      </dgm:t>
    </dgm:pt>
    <dgm:pt modelId="{CE828E35-E84F-9841-BA24-C633C9F1FC13}" type="parTrans" cxnId="{46367161-4EC8-2747-90FF-D04C54B89CB2}">
      <dgm:prSet/>
      <dgm:spPr/>
      <dgm:t>
        <a:bodyPr/>
        <a:lstStyle/>
        <a:p>
          <a:pPr algn="l"/>
          <a:endParaRPr lang="en-US"/>
        </a:p>
      </dgm:t>
    </dgm:pt>
    <dgm:pt modelId="{EEADBC23-335D-9B4D-AB88-1B90CB9D0AC8}" type="sibTrans" cxnId="{46367161-4EC8-2747-90FF-D04C54B89CB2}">
      <dgm:prSet/>
      <dgm:spPr/>
      <dgm:t>
        <a:bodyPr/>
        <a:lstStyle/>
        <a:p>
          <a:pPr algn="l"/>
          <a:endParaRPr lang="en-US"/>
        </a:p>
      </dgm:t>
    </dgm:pt>
    <dgm:pt modelId="{1088AB8E-903E-5240-9D8D-F1E779DB7FEF}" type="pres">
      <dgm:prSet presAssocID="{D2255861-57F7-D34A-9C83-3C6EC50273CF}" presName="linearFlow" presStyleCnt="0">
        <dgm:presLayoutVars>
          <dgm:dir/>
          <dgm:resizeHandles val="exact"/>
        </dgm:presLayoutVars>
      </dgm:prSet>
      <dgm:spPr/>
    </dgm:pt>
    <dgm:pt modelId="{E73F5595-9BBD-374E-8070-AA63542BC788}" type="pres">
      <dgm:prSet presAssocID="{525511F3-A907-1B49-8E5E-959E14A8EAB4}" presName="composite" presStyleCnt="0"/>
      <dgm:spPr/>
    </dgm:pt>
    <dgm:pt modelId="{4EC2FA45-1694-854A-8310-9EB02266DBFA}" type="pres">
      <dgm:prSet presAssocID="{525511F3-A907-1B49-8E5E-959E14A8EAB4}"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C64C798F-8D91-384F-809E-51703A4C0499}" type="pres">
      <dgm:prSet presAssocID="{525511F3-A907-1B49-8E5E-959E14A8EAB4}" presName="txShp" presStyleLbl="node1" presStyleIdx="0" presStyleCnt="5">
        <dgm:presLayoutVars>
          <dgm:bulletEnabled val="1"/>
        </dgm:presLayoutVars>
      </dgm:prSet>
      <dgm:spPr/>
    </dgm:pt>
    <dgm:pt modelId="{E1F1DAF6-0FAA-AB43-86E9-665EC2DD22BB}" type="pres">
      <dgm:prSet presAssocID="{545ED379-820E-CD4C-83E8-1BE946048770}" presName="spacing" presStyleCnt="0"/>
      <dgm:spPr/>
    </dgm:pt>
    <dgm:pt modelId="{0B3BD744-5419-2E4B-ABB5-C6E8619A6FB8}" type="pres">
      <dgm:prSet presAssocID="{2707DC33-965C-034D-B4D7-A340BAF30AF6}" presName="composite" presStyleCnt="0"/>
      <dgm:spPr/>
    </dgm:pt>
    <dgm:pt modelId="{7BDEC246-6A96-AC4E-B6FD-324DD8F600D7}" type="pres">
      <dgm:prSet presAssocID="{2707DC33-965C-034D-B4D7-A340BAF30AF6}" presName="imgShp" presStyleLbl="fgImgPlace1" presStyleIdx="1"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C1207F33-3911-144E-811C-434CEDAD3EFD}" type="pres">
      <dgm:prSet presAssocID="{2707DC33-965C-034D-B4D7-A340BAF30AF6}" presName="txShp" presStyleLbl="node1" presStyleIdx="1" presStyleCnt="5">
        <dgm:presLayoutVars>
          <dgm:bulletEnabled val="1"/>
        </dgm:presLayoutVars>
      </dgm:prSet>
      <dgm:spPr/>
    </dgm:pt>
    <dgm:pt modelId="{01F94347-1AC2-B845-B538-557528A1996B}" type="pres">
      <dgm:prSet presAssocID="{A3A33485-1CDC-9244-9E58-BC9339465173}" presName="spacing" presStyleCnt="0"/>
      <dgm:spPr/>
    </dgm:pt>
    <dgm:pt modelId="{57AB7047-2FA3-F34B-9D7A-DD3068481769}" type="pres">
      <dgm:prSet presAssocID="{CC1459C5-D230-9E47-A4B2-5F83A1EC0541}" presName="composite" presStyleCnt="0"/>
      <dgm:spPr/>
    </dgm:pt>
    <dgm:pt modelId="{120E17CA-845F-4145-A0CF-76BB148212C3}" type="pres">
      <dgm:prSet presAssocID="{CC1459C5-D230-9E47-A4B2-5F83A1EC0541}" presName="imgShp" presStyleLbl="fgImgPlace1" presStyleIdx="2"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357B2330-9241-CA4E-92E8-E5CA10B0953A}" type="pres">
      <dgm:prSet presAssocID="{CC1459C5-D230-9E47-A4B2-5F83A1EC0541}" presName="txShp" presStyleLbl="node1" presStyleIdx="2" presStyleCnt="5">
        <dgm:presLayoutVars>
          <dgm:bulletEnabled val="1"/>
        </dgm:presLayoutVars>
      </dgm:prSet>
      <dgm:spPr/>
    </dgm:pt>
    <dgm:pt modelId="{BD9BE901-F7D9-7740-866F-43F404FC106D}" type="pres">
      <dgm:prSet presAssocID="{D29D991C-2516-894E-91E5-CEF89D14CFAF}" presName="spacing" presStyleCnt="0"/>
      <dgm:spPr/>
    </dgm:pt>
    <dgm:pt modelId="{A373A867-5208-5E4E-A6A4-0F72C8ED7B46}" type="pres">
      <dgm:prSet presAssocID="{C6E8E722-7361-0E4F-A3C7-33071DACE81B}" presName="composite" presStyleCnt="0"/>
      <dgm:spPr/>
    </dgm:pt>
    <dgm:pt modelId="{3F5E85A2-87F6-C541-95F1-BBE8F3C0AFF3}" type="pres">
      <dgm:prSet presAssocID="{C6E8E722-7361-0E4F-A3C7-33071DACE81B}" presName="imgShp" presStyleLbl="fgImgPlace1" presStyleIdx="3"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E8696DF2-96E3-1C48-A79D-7274A251766B}" type="pres">
      <dgm:prSet presAssocID="{C6E8E722-7361-0E4F-A3C7-33071DACE81B}" presName="txShp" presStyleLbl="node1" presStyleIdx="3" presStyleCnt="5">
        <dgm:presLayoutVars>
          <dgm:bulletEnabled val="1"/>
        </dgm:presLayoutVars>
      </dgm:prSet>
      <dgm:spPr/>
    </dgm:pt>
    <dgm:pt modelId="{D3FE0765-6289-4D4D-93EA-360CBC7FC684}" type="pres">
      <dgm:prSet presAssocID="{EEADBC23-335D-9B4D-AB88-1B90CB9D0AC8}" presName="spacing" presStyleCnt="0"/>
      <dgm:spPr/>
    </dgm:pt>
    <dgm:pt modelId="{EA6DA226-B3B2-A449-9601-944B17430727}" type="pres">
      <dgm:prSet presAssocID="{A55A7366-6491-904D-A891-61487002F33E}" presName="composite" presStyleCnt="0"/>
      <dgm:spPr/>
    </dgm:pt>
    <dgm:pt modelId="{9D858E07-ACA8-294F-9328-D149120CFB03}" type="pres">
      <dgm:prSet presAssocID="{A55A7366-6491-904D-A891-61487002F33E}" presName="imgShp" presStyleLbl="fgImgPlace1" presStyleIdx="4"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C8D7AB0E-B6A3-F548-BB8E-E376D3F01825}" type="pres">
      <dgm:prSet presAssocID="{A55A7366-6491-904D-A891-61487002F33E}" presName="txShp" presStyleLbl="node1" presStyleIdx="4" presStyleCnt="5">
        <dgm:presLayoutVars>
          <dgm:bulletEnabled val="1"/>
        </dgm:presLayoutVars>
      </dgm:prSet>
      <dgm:spPr/>
    </dgm:pt>
  </dgm:ptLst>
  <dgm:cxnLst>
    <dgm:cxn modelId="{0C807825-1284-496C-BC5E-3556FA7B1948}" type="presOf" srcId="{CC1459C5-D230-9E47-A4B2-5F83A1EC0541}" destId="{357B2330-9241-CA4E-92E8-E5CA10B0953A}" srcOrd="0" destOrd="0" presId="urn:microsoft.com/office/officeart/2005/8/layout/vList3"/>
    <dgm:cxn modelId="{94379729-3968-B346-8D7A-A988F56F3D30}" srcId="{D2255861-57F7-D34A-9C83-3C6EC50273CF}" destId="{A55A7366-6491-904D-A891-61487002F33E}" srcOrd="4" destOrd="0" parTransId="{A27CA385-D627-814D-A03B-5C2FC388EEE8}" sibTransId="{02CDA7CE-5B0F-3940-A6B0-A46539C9F65F}"/>
    <dgm:cxn modelId="{46367161-4EC8-2747-90FF-D04C54B89CB2}" srcId="{D2255861-57F7-D34A-9C83-3C6EC50273CF}" destId="{C6E8E722-7361-0E4F-A3C7-33071DACE81B}" srcOrd="3" destOrd="0" parTransId="{CE828E35-E84F-9841-BA24-C633C9F1FC13}" sibTransId="{EEADBC23-335D-9B4D-AB88-1B90CB9D0AC8}"/>
    <dgm:cxn modelId="{5E758B41-291E-644F-9360-A425D716A70C}" srcId="{D2255861-57F7-D34A-9C83-3C6EC50273CF}" destId="{CC1459C5-D230-9E47-A4B2-5F83A1EC0541}" srcOrd="2" destOrd="0" parTransId="{C86D3ABF-7472-A447-9548-A81BF47F00D3}" sibTransId="{D29D991C-2516-894E-91E5-CEF89D14CFAF}"/>
    <dgm:cxn modelId="{C065A751-0BD8-42A5-AFA9-09FE8496A54A}" type="presOf" srcId="{525511F3-A907-1B49-8E5E-959E14A8EAB4}" destId="{C64C798F-8D91-384F-809E-51703A4C0499}" srcOrd="0" destOrd="0" presId="urn:microsoft.com/office/officeart/2005/8/layout/vList3"/>
    <dgm:cxn modelId="{13894D88-C268-461C-886D-EB77697DEBD1}" type="presOf" srcId="{A55A7366-6491-904D-A891-61487002F33E}" destId="{C8D7AB0E-B6A3-F548-BB8E-E376D3F01825}" srcOrd="0" destOrd="0" presId="urn:microsoft.com/office/officeart/2005/8/layout/vList3"/>
    <dgm:cxn modelId="{04052C8D-9A53-8D4B-9554-C1B4C0BD5DA0}" srcId="{D2255861-57F7-D34A-9C83-3C6EC50273CF}" destId="{525511F3-A907-1B49-8E5E-959E14A8EAB4}" srcOrd="0" destOrd="0" parTransId="{7578622B-71A8-3D46-8CC5-B7B2931B4FE2}" sibTransId="{545ED379-820E-CD4C-83E8-1BE946048770}"/>
    <dgm:cxn modelId="{4CD3F1B7-17D5-4FDC-AD32-D8BB505447E0}" type="presOf" srcId="{C6E8E722-7361-0E4F-A3C7-33071DACE81B}" destId="{E8696DF2-96E3-1C48-A79D-7274A251766B}" srcOrd="0" destOrd="0" presId="urn:microsoft.com/office/officeart/2005/8/layout/vList3"/>
    <dgm:cxn modelId="{D4CD65CB-BD75-4D90-8F41-9194EF56A4C2}" type="presOf" srcId="{2707DC33-965C-034D-B4D7-A340BAF30AF6}" destId="{C1207F33-3911-144E-811C-434CEDAD3EFD}" srcOrd="0" destOrd="0" presId="urn:microsoft.com/office/officeart/2005/8/layout/vList3"/>
    <dgm:cxn modelId="{89C136DD-D6EB-4844-8F5F-8B20E226C195}" srcId="{D2255861-57F7-D34A-9C83-3C6EC50273CF}" destId="{2707DC33-965C-034D-B4D7-A340BAF30AF6}" srcOrd="1" destOrd="0" parTransId="{569BFBA8-4148-514A-88BB-8B86313C7C11}" sibTransId="{A3A33485-1CDC-9244-9E58-BC9339465173}"/>
    <dgm:cxn modelId="{70E080ED-2C93-B74F-9FD4-1F91B1E107D9}" type="presOf" srcId="{D2255861-57F7-D34A-9C83-3C6EC50273CF}" destId="{1088AB8E-903E-5240-9D8D-F1E779DB7FEF}" srcOrd="0" destOrd="0" presId="urn:microsoft.com/office/officeart/2005/8/layout/vList3"/>
    <dgm:cxn modelId="{923B494A-8961-4A0A-97DC-9D998A900835}" type="presParOf" srcId="{1088AB8E-903E-5240-9D8D-F1E779DB7FEF}" destId="{E73F5595-9BBD-374E-8070-AA63542BC788}" srcOrd="0" destOrd="0" presId="urn:microsoft.com/office/officeart/2005/8/layout/vList3"/>
    <dgm:cxn modelId="{9FB54C76-4F86-439E-860A-411280C3DD41}" type="presParOf" srcId="{E73F5595-9BBD-374E-8070-AA63542BC788}" destId="{4EC2FA45-1694-854A-8310-9EB02266DBFA}" srcOrd="0" destOrd="0" presId="urn:microsoft.com/office/officeart/2005/8/layout/vList3"/>
    <dgm:cxn modelId="{25FEBAE8-1609-446B-87BD-11949D4A03E6}" type="presParOf" srcId="{E73F5595-9BBD-374E-8070-AA63542BC788}" destId="{C64C798F-8D91-384F-809E-51703A4C0499}" srcOrd="1" destOrd="0" presId="urn:microsoft.com/office/officeart/2005/8/layout/vList3"/>
    <dgm:cxn modelId="{50909CF6-DC21-45E3-80FE-24BA16797265}" type="presParOf" srcId="{1088AB8E-903E-5240-9D8D-F1E779DB7FEF}" destId="{E1F1DAF6-0FAA-AB43-86E9-665EC2DD22BB}" srcOrd="1" destOrd="0" presId="urn:microsoft.com/office/officeart/2005/8/layout/vList3"/>
    <dgm:cxn modelId="{E210812F-A3B3-41F5-A500-FD164E0E40AA}" type="presParOf" srcId="{1088AB8E-903E-5240-9D8D-F1E779DB7FEF}" destId="{0B3BD744-5419-2E4B-ABB5-C6E8619A6FB8}" srcOrd="2" destOrd="0" presId="urn:microsoft.com/office/officeart/2005/8/layout/vList3"/>
    <dgm:cxn modelId="{2726EC97-DFF9-460A-8F3B-6D9C0AF465D4}" type="presParOf" srcId="{0B3BD744-5419-2E4B-ABB5-C6E8619A6FB8}" destId="{7BDEC246-6A96-AC4E-B6FD-324DD8F600D7}" srcOrd="0" destOrd="0" presId="urn:microsoft.com/office/officeart/2005/8/layout/vList3"/>
    <dgm:cxn modelId="{446927C7-FA4D-47E7-B3A9-D7F00BD10408}" type="presParOf" srcId="{0B3BD744-5419-2E4B-ABB5-C6E8619A6FB8}" destId="{C1207F33-3911-144E-811C-434CEDAD3EFD}" srcOrd="1" destOrd="0" presId="urn:microsoft.com/office/officeart/2005/8/layout/vList3"/>
    <dgm:cxn modelId="{330F5B3A-6E48-43C7-BA2C-4FB7F999ECA7}" type="presParOf" srcId="{1088AB8E-903E-5240-9D8D-F1E779DB7FEF}" destId="{01F94347-1AC2-B845-B538-557528A1996B}" srcOrd="3" destOrd="0" presId="urn:microsoft.com/office/officeart/2005/8/layout/vList3"/>
    <dgm:cxn modelId="{2696BCE1-14E7-48E1-9DDD-F284C96557DE}" type="presParOf" srcId="{1088AB8E-903E-5240-9D8D-F1E779DB7FEF}" destId="{57AB7047-2FA3-F34B-9D7A-DD3068481769}" srcOrd="4" destOrd="0" presId="urn:microsoft.com/office/officeart/2005/8/layout/vList3"/>
    <dgm:cxn modelId="{F496BB99-E788-4EDB-A758-14C898C94B46}" type="presParOf" srcId="{57AB7047-2FA3-F34B-9D7A-DD3068481769}" destId="{120E17CA-845F-4145-A0CF-76BB148212C3}" srcOrd="0" destOrd="0" presId="urn:microsoft.com/office/officeart/2005/8/layout/vList3"/>
    <dgm:cxn modelId="{D7C2D2A2-A33E-4B6A-9379-197C05023DFB}" type="presParOf" srcId="{57AB7047-2FA3-F34B-9D7A-DD3068481769}" destId="{357B2330-9241-CA4E-92E8-E5CA10B0953A}" srcOrd="1" destOrd="0" presId="urn:microsoft.com/office/officeart/2005/8/layout/vList3"/>
    <dgm:cxn modelId="{299CD9E6-78E9-412C-BC2F-C76B7C2830D0}" type="presParOf" srcId="{1088AB8E-903E-5240-9D8D-F1E779DB7FEF}" destId="{BD9BE901-F7D9-7740-866F-43F404FC106D}" srcOrd="5" destOrd="0" presId="urn:microsoft.com/office/officeart/2005/8/layout/vList3"/>
    <dgm:cxn modelId="{16BADBE6-52D3-43CA-B6CC-B096DE111C14}" type="presParOf" srcId="{1088AB8E-903E-5240-9D8D-F1E779DB7FEF}" destId="{A373A867-5208-5E4E-A6A4-0F72C8ED7B46}" srcOrd="6" destOrd="0" presId="urn:microsoft.com/office/officeart/2005/8/layout/vList3"/>
    <dgm:cxn modelId="{97E7E0E0-8F9F-4A61-8882-4567BA8AE520}" type="presParOf" srcId="{A373A867-5208-5E4E-A6A4-0F72C8ED7B46}" destId="{3F5E85A2-87F6-C541-95F1-BBE8F3C0AFF3}" srcOrd="0" destOrd="0" presId="urn:microsoft.com/office/officeart/2005/8/layout/vList3"/>
    <dgm:cxn modelId="{A8D59BB6-EDCF-41A2-B3C9-D009A506D03B}" type="presParOf" srcId="{A373A867-5208-5E4E-A6A4-0F72C8ED7B46}" destId="{E8696DF2-96E3-1C48-A79D-7274A251766B}" srcOrd="1" destOrd="0" presId="urn:microsoft.com/office/officeart/2005/8/layout/vList3"/>
    <dgm:cxn modelId="{B872C74B-A2F2-4787-9F69-9C76F147B97C}" type="presParOf" srcId="{1088AB8E-903E-5240-9D8D-F1E779DB7FEF}" destId="{D3FE0765-6289-4D4D-93EA-360CBC7FC684}" srcOrd="7" destOrd="0" presId="urn:microsoft.com/office/officeart/2005/8/layout/vList3"/>
    <dgm:cxn modelId="{1748C3DA-1EA0-451C-AA27-97AB265BF053}" type="presParOf" srcId="{1088AB8E-903E-5240-9D8D-F1E779DB7FEF}" destId="{EA6DA226-B3B2-A449-9601-944B17430727}" srcOrd="8" destOrd="0" presId="urn:microsoft.com/office/officeart/2005/8/layout/vList3"/>
    <dgm:cxn modelId="{A396FBDD-96AC-4FD3-863D-2F7A327E47D0}" type="presParOf" srcId="{EA6DA226-B3B2-A449-9601-944B17430727}" destId="{9D858E07-ACA8-294F-9328-D149120CFB03}" srcOrd="0" destOrd="0" presId="urn:microsoft.com/office/officeart/2005/8/layout/vList3"/>
    <dgm:cxn modelId="{A59C7191-5CCD-4BE8-88B8-B971A79E2D30}" type="presParOf" srcId="{EA6DA226-B3B2-A449-9601-944B17430727}" destId="{C8D7AB0E-B6A3-F548-BB8E-E376D3F0182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7FCB33-9332-5A4D-9CF7-E688EA9BCF1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B26FD04-48E5-4A47-8482-37E55A0DBCBC}">
      <dgm:prSet phldrT="[Text]" phldr="0"/>
      <dgm:spPr/>
      <dgm:t>
        <a:bodyPr/>
        <a:lstStyle/>
        <a:p>
          <a:r>
            <a:rPr lang="en-US"/>
            <a:t>Get vision based data</a:t>
          </a:r>
        </a:p>
      </dgm:t>
    </dgm:pt>
    <dgm:pt modelId="{37F19B0C-A9FD-7F4A-B4A0-EB1F00C0BDCC}" type="parTrans" cxnId="{199BEEA2-EA9A-654C-9E68-9F5FCD978D8C}">
      <dgm:prSet/>
      <dgm:spPr/>
      <dgm:t>
        <a:bodyPr/>
        <a:lstStyle/>
        <a:p>
          <a:endParaRPr lang="en-US"/>
        </a:p>
      </dgm:t>
    </dgm:pt>
    <dgm:pt modelId="{224C3FED-C084-784F-A0A4-01E6D6C9720F}" type="sibTrans" cxnId="{199BEEA2-EA9A-654C-9E68-9F5FCD978D8C}">
      <dgm:prSet/>
      <dgm:spPr/>
      <dgm:t>
        <a:bodyPr/>
        <a:lstStyle/>
        <a:p>
          <a:endParaRPr lang="en-US"/>
        </a:p>
      </dgm:t>
    </dgm:pt>
    <dgm:pt modelId="{8FE54C6C-6905-B84D-AAC1-D607B9ED736B}">
      <dgm:prSet phldrT="[Text]" phldr="0"/>
      <dgm:spPr/>
      <dgm:t>
        <a:bodyPr/>
        <a:lstStyle/>
        <a:p>
          <a:r>
            <a:rPr lang="en-US"/>
            <a:t>Get sensors based data</a:t>
          </a:r>
        </a:p>
      </dgm:t>
    </dgm:pt>
    <dgm:pt modelId="{0615D9BA-6B8B-ED49-93DC-6D5B1A90CBA4}" type="parTrans" cxnId="{B9FB61D2-21CC-3D4B-9260-B7AAD3E6524E}">
      <dgm:prSet/>
      <dgm:spPr/>
      <dgm:t>
        <a:bodyPr/>
        <a:lstStyle/>
        <a:p>
          <a:endParaRPr lang="en-US"/>
        </a:p>
      </dgm:t>
    </dgm:pt>
    <dgm:pt modelId="{0745C8C1-7239-1144-AD03-E25B1746BB09}" type="sibTrans" cxnId="{B9FB61D2-21CC-3D4B-9260-B7AAD3E6524E}">
      <dgm:prSet/>
      <dgm:spPr/>
      <dgm:t>
        <a:bodyPr/>
        <a:lstStyle/>
        <a:p>
          <a:endParaRPr lang="en-US"/>
        </a:p>
      </dgm:t>
    </dgm:pt>
    <dgm:pt modelId="{848DA574-54C7-4C48-A508-20ACB0808CAD}">
      <dgm:prSet phldrT="[Text]" phldr="0"/>
      <dgm:spPr/>
      <dgm:t>
        <a:bodyPr/>
        <a:lstStyle/>
        <a:p>
          <a:r>
            <a:rPr lang="en-US"/>
            <a:t>Calculate Dimensions of staircase</a:t>
          </a:r>
        </a:p>
      </dgm:t>
    </dgm:pt>
    <dgm:pt modelId="{E230C0B8-14A9-5C4B-B799-90FF47AF2479}" type="parTrans" cxnId="{9DBA23CD-B832-1941-B944-D347C45DAE00}">
      <dgm:prSet/>
      <dgm:spPr/>
      <dgm:t>
        <a:bodyPr/>
        <a:lstStyle/>
        <a:p>
          <a:endParaRPr lang="en-US"/>
        </a:p>
      </dgm:t>
    </dgm:pt>
    <dgm:pt modelId="{7248C5C2-A2B6-904B-98E5-FEE1A8E571B2}" type="sibTrans" cxnId="{9DBA23CD-B832-1941-B944-D347C45DAE00}">
      <dgm:prSet/>
      <dgm:spPr/>
      <dgm:t>
        <a:bodyPr/>
        <a:lstStyle/>
        <a:p>
          <a:endParaRPr lang="en-US"/>
        </a:p>
      </dgm:t>
    </dgm:pt>
    <dgm:pt modelId="{47E48901-D1F0-3D49-800E-FB26AE7BA258}">
      <dgm:prSet phldrT="[Text]" phldr="0"/>
      <dgm:spPr/>
      <dgm:t>
        <a:bodyPr/>
        <a:lstStyle/>
        <a:p>
          <a:r>
            <a:rPr lang="en-US"/>
            <a:t>Identify same stairs or not</a:t>
          </a:r>
        </a:p>
      </dgm:t>
    </dgm:pt>
    <dgm:pt modelId="{5BB20EE3-E7AE-9246-A4BC-764CC24B0B18}" type="parTrans" cxnId="{58CB419E-0811-654C-ADA2-50658B23041B}">
      <dgm:prSet/>
      <dgm:spPr/>
      <dgm:t>
        <a:bodyPr/>
        <a:lstStyle/>
        <a:p>
          <a:endParaRPr lang="en-US"/>
        </a:p>
      </dgm:t>
    </dgm:pt>
    <dgm:pt modelId="{79D4B274-9718-A247-8103-5B1F0D4D4F92}" type="sibTrans" cxnId="{58CB419E-0811-654C-ADA2-50658B23041B}">
      <dgm:prSet/>
      <dgm:spPr/>
      <dgm:t>
        <a:bodyPr/>
        <a:lstStyle/>
        <a:p>
          <a:endParaRPr lang="en-US"/>
        </a:p>
      </dgm:t>
    </dgm:pt>
    <dgm:pt modelId="{715A5A9A-C5F0-8949-BA86-0F7C53CAA37D}">
      <dgm:prSet phldrT="[Text]" phldr="0"/>
      <dgm:spPr/>
      <dgm:t>
        <a:bodyPr/>
        <a:lstStyle/>
        <a:p>
          <a:r>
            <a:rPr lang="en-US"/>
            <a:t>Send results to other components</a:t>
          </a:r>
        </a:p>
      </dgm:t>
    </dgm:pt>
    <dgm:pt modelId="{0DDC9C5A-BBBE-3446-B9D4-0D38E678C109}" type="parTrans" cxnId="{D52BBBF6-BC27-754D-8BDB-3BCE814A43CC}">
      <dgm:prSet/>
      <dgm:spPr/>
      <dgm:t>
        <a:bodyPr/>
        <a:lstStyle/>
        <a:p>
          <a:endParaRPr lang="en-US"/>
        </a:p>
      </dgm:t>
    </dgm:pt>
    <dgm:pt modelId="{5F5505BA-0F6F-8142-8B1E-FC98FFF7471A}" type="sibTrans" cxnId="{D52BBBF6-BC27-754D-8BDB-3BCE814A43CC}">
      <dgm:prSet/>
      <dgm:spPr/>
      <dgm:t>
        <a:bodyPr/>
        <a:lstStyle/>
        <a:p>
          <a:endParaRPr lang="en-US"/>
        </a:p>
      </dgm:t>
    </dgm:pt>
    <dgm:pt modelId="{34A46E40-6122-6149-B2A1-83837A9349E3}" type="pres">
      <dgm:prSet presAssocID="{027FCB33-9332-5A4D-9CF7-E688EA9BCF14}" presName="Name0" presStyleCnt="0">
        <dgm:presLayoutVars>
          <dgm:chMax val="7"/>
          <dgm:chPref val="7"/>
          <dgm:dir/>
        </dgm:presLayoutVars>
      </dgm:prSet>
      <dgm:spPr/>
    </dgm:pt>
    <dgm:pt modelId="{CB681384-CEF5-A64F-BB25-120D524B758D}" type="pres">
      <dgm:prSet presAssocID="{027FCB33-9332-5A4D-9CF7-E688EA9BCF14}" presName="Name1" presStyleCnt="0"/>
      <dgm:spPr/>
    </dgm:pt>
    <dgm:pt modelId="{37302A4F-37FC-7140-ACFA-33B3CFBBEA18}" type="pres">
      <dgm:prSet presAssocID="{027FCB33-9332-5A4D-9CF7-E688EA9BCF14}" presName="cycle" presStyleCnt="0"/>
      <dgm:spPr/>
    </dgm:pt>
    <dgm:pt modelId="{34709C33-8877-4E44-9532-41FC9939038F}" type="pres">
      <dgm:prSet presAssocID="{027FCB33-9332-5A4D-9CF7-E688EA9BCF14}" presName="srcNode" presStyleLbl="node1" presStyleIdx="0" presStyleCnt="5"/>
      <dgm:spPr/>
    </dgm:pt>
    <dgm:pt modelId="{3411FF8C-E26E-2043-B910-1C3D29B828D5}" type="pres">
      <dgm:prSet presAssocID="{027FCB33-9332-5A4D-9CF7-E688EA9BCF14}" presName="conn" presStyleLbl="parChTrans1D2" presStyleIdx="0" presStyleCnt="1"/>
      <dgm:spPr/>
    </dgm:pt>
    <dgm:pt modelId="{DFD00BF3-07FF-E042-ADD3-07FD61AB4710}" type="pres">
      <dgm:prSet presAssocID="{027FCB33-9332-5A4D-9CF7-E688EA9BCF14}" presName="extraNode" presStyleLbl="node1" presStyleIdx="0" presStyleCnt="5"/>
      <dgm:spPr/>
    </dgm:pt>
    <dgm:pt modelId="{BE04D24F-7D68-DC4A-B780-BF2F76580789}" type="pres">
      <dgm:prSet presAssocID="{027FCB33-9332-5A4D-9CF7-E688EA9BCF14}" presName="dstNode" presStyleLbl="node1" presStyleIdx="0" presStyleCnt="5"/>
      <dgm:spPr/>
    </dgm:pt>
    <dgm:pt modelId="{CC3B4F09-BB1B-D649-9207-11220C1BED6D}" type="pres">
      <dgm:prSet presAssocID="{2B26FD04-48E5-4A47-8482-37E55A0DBCBC}" presName="text_1" presStyleLbl="node1" presStyleIdx="0" presStyleCnt="5">
        <dgm:presLayoutVars>
          <dgm:bulletEnabled val="1"/>
        </dgm:presLayoutVars>
      </dgm:prSet>
      <dgm:spPr/>
    </dgm:pt>
    <dgm:pt modelId="{368A7A2C-5EC8-E845-BF7A-E2CC851FD8CF}" type="pres">
      <dgm:prSet presAssocID="{2B26FD04-48E5-4A47-8482-37E55A0DBCBC}" presName="accent_1" presStyleCnt="0"/>
      <dgm:spPr/>
    </dgm:pt>
    <dgm:pt modelId="{4C0A1FAD-9907-2742-9FA2-0CA4E8EE6045}" type="pres">
      <dgm:prSet presAssocID="{2B26FD04-48E5-4A47-8482-37E55A0DBCBC}" presName="accentRepeatNode" presStyleLbl="solidFgAcc1" presStyleIdx="0" presStyleCnt="5"/>
      <dgm:spPr/>
    </dgm:pt>
    <dgm:pt modelId="{B053A0EF-B8A2-4848-AD3D-42503A0160D3}" type="pres">
      <dgm:prSet presAssocID="{8FE54C6C-6905-B84D-AAC1-D607B9ED736B}" presName="text_2" presStyleLbl="node1" presStyleIdx="1" presStyleCnt="5">
        <dgm:presLayoutVars>
          <dgm:bulletEnabled val="1"/>
        </dgm:presLayoutVars>
      </dgm:prSet>
      <dgm:spPr/>
    </dgm:pt>
    <dgm:pt modelId="{0876D6EE-E44A-B740-B8E2-F623651299EA}" type="pres">
      <dgm:prSet presAssocID="{8FE54C6C-6905-B84D-AAC1-D607B9ED736B}" presName="accent_2" presStyleCnt="0"/>
      <dgm:spPr/>
    </dgm:pt>
    <dgm:pt modelId="{A7A35453-B2DB-8847-A522-528F11B6F238}" type="pres">
      <dgm:prSet presAssocID="{8FE54C6C-6905-B84D-AAC1-D607B9ED736B}" presName="accentRepeatNode" presStyleLbl="solidFgAcc1" presStyleIdx="1" presStyleCnt="5"/>
      <dgm:spPr/>
    </dgm:pt>
    <dgm:pt modelId="{ADF7C2FF-50F4-B442-8CE6-4EF63EDE87F8}" type="pres">
      <dgm:prSet presAssocID="{848DA574-54C7-4C48-A508-20ACB0808CAD}" presName="text_3" presStyleLbl="node1" presStyleIdx="2" presStyleCnt="5">
        <dgm:presLayoutVars>
          <dgm:bulletEnabled val="1"/>
        </dgm:presLayoutVars>
      </dgm:prSet>
      <dgm:spPr/>
    </dgm:pt>
    <dgm:pt modelId="{932B26C2-87E8-F848-B3C8-5C3DF752EAE8}" type="pres">
      <dgm:prSet presAssocID="{848DA574-54C7-4C48-A508-20ACB0808CAD}" presName="accent_3" presStyleCnt="0"/>
      <dgm:spPr/>
    </dgm:pt>
    <dgm:pt modelId="{BA40A85F-59A7-DA43-9E77-E75D897D83C1}" type="pres">
      <dgm:prSet presAssocID="{848DA574-54C7-4C48-A508-20ACB0808CAD}" presName="accentRepeatNode" presStyleLbl="solidFgAcc1" presStyleIdx="2" presStyleCnt="5"/>
      <dgm:spPr/>
    </dgm:pt>
    <dgm:pt modelId="{09612AE5-8033-1240-92D4-30154FFEB322}" type="pres">
      <dgm:prSet presAssocID="{47E48901-D1F0-3D49-800E-FB26AE7BA258}" presName="text_4" presStyleLbl="node1" presStyleIdx="3" presStyleCnt="5">
        <dgm:presLayoutVars>
          <dgm:bulletEnabled val="1"/>
        </dgm:presLayoutVars>
      </dgm:prSet>
      <dgm:spPr/>
    </dgm:pt>
    <dgm:pt modelId="{FC22EEFA-6B7B-EF42-ACA5-E5B30BAD70FC}" type="pres">
      <dgm:prSet presAssocID="{47E48901-D1F0-3D49-800E-FB26AE7BA258}" presName="accent_4" presStyleCnt="0"/>
      <dgm:spPr/>
    </dgm:pt>
    <dgm:pt modelId="{4EA70344-64B8-1E4E-ADD2-7E358106ED9A}" type="pres">
      <dgm:prSet presAssocID="{47E48901-D1F0-3D49-800E-FB26AE7BA258}" presName="accentRepeatNode" presStyleLbl="solidFgAcc1" presStyleIdx="3" presStyleCnt="5"/>
      <dgm:spPr/>
    </dgm:pt>
    <dgm:pt modelId="{DCD803FD-09BC-0341-B9AD-747887F26D2D}" type="pres">
      <dgm:prSet presAssocID="{715A5A9A-C5F0-8949-BA86-0F7C53CAA37D}" presName="text_5" presStyleLbl="node1" presStyleIdx="4" presStyleCnt="5">
        <dgm:presLayoutVars>
          <dgm:bulletEnabled val="1"/>
        </dgm:presLayoutVars>
      </dgm:prSet>
      <dgm:spPr/>
    </dgm:pt>
    <dgm:pt modelId="{CDC42781-310B-6C4D-9FCB-D295E8B418D6}" type="pres">
      <dgm:prSet presAssocID="{715A5A9A-C5F0-8949-BA86-0F7C53CAA37D}" presName="accent_5" presStyleCnt="0"/>
      <dgm:spPr/>
    </dgm:pt>
    <dgm:pt modelId="{A2F0CC9E-2C38-634A-B2BC-1A9B340E2C9C}" type="pres">
      <dgm:prSet presAssocID="{715A5A9A-C5F0-8949-BA86-0F7C53CAA37D}" presName="accentRepeatNode" presStyleLbl="solidFgAcc1" presStyleIdx="4" presStyleCnt="5"/>
      <dgm:spPr/>
    </dgm:pt>
  </dgm:ptLst>
  <dgm:cxnLst>
    <dgm:cxn modelId="{C53EFE03-B8E1-EB4D-BB79-811ADF3387EF}" type="presOf" srcId="{2B26FD04-48E5-4A47-8482-37E55A0DBCBC}" destId="{CC3B4F09-BB1B-D649-9207-11220C1BED6D}" srcOrd="0" destOrd="0" presId="urn:microsoft.com/office/officeart/2008/layout/VerticalCurvedList"/>
    <dgm:cxn modelId="{15D0D20A-DA49-274D-8BE4-E49BD81BEC9D}" type="presOf" srcId="{8FE54C6C-6905-B84D-AAC1-D607B9ED736B}" destId="{B053A0EF-B8A2-4848-AD3D-42503A0160D3}" srcOrd="0" destOrd="0" presId="urn:microsoft.com/office/officeart/2008/layout/VerticalCurvedList"/>
    <dgm:cxn modelId="{A31B9B72-FC12-CB4A-AFE6-2970B2511413}" type="presOf" srcId="{47E48901-D1F0-3D49-800E-FB26AE7BA258}" destId="{09612AE5-8033-1240-92D4-30154FFEB322}" srcOrd="0" destOrd="0" presId="urn:microsoft.com/office/officeart/2008/layout/VerticalCurvedList"/>
    <dgm:cxn modelId="{F4ACDC9B-CFF8-FA41-8582-EE87EC912C35}" type="presOf" srcId="{715A5A9A-C5F0-8949-BA86-0F7C53CAA37D}" destId="{DCD803FD-09BC-0341-B9AD-747887F26D2D}" srcOrd="0" destOrd="0" presId="urn:microsoft.com/office/officeart/2008/layout/VerticalCurvedList"/>
    <dgm:cxn modelId="{58CB419E-0811-654C-ADA2-50658B23041B}" srcId="{027FCB33-9332-5A4D-9CF7-E688EA9BCF14}" destId="{47E48901-D1F0-3D49-800E-FB26AE7BA258}" srcOrd="3" destOrd="0" parTransId="{5BB20EE3-E7AE-9246-A4BC-764CC24B0B18}" sibTransId="{79D4B274-9718-A247-8103-5B1F0D4D4F92}"/>
    <dgm:cxn modelId="{199BEEA2-EA9A-654C-9E68-9F5FCD978D8C}" srcId="{027FCB33-9332-5A4D-9CF7-E688EA9BCF14}" destId="{2B26FD04-48E5-4A47-8482-37E55A0DBCBC}" srcOrd="0" destOrd="0" parTransId="{37F19B0C-A9FD-7F4A-B4A0-EB1F00C0BDCC}" sibTransId="{224C3FED-C084-784F-A0A4-01E6D6C9720F}"/>
    <dgm:cxn modelId="{0F90C4A8-123D-B048-8C0D-3DBE21750463}" type="presOf" srcId="{848DA574-54C7-4C48-A508-20ACB0808CAD}" destId="{ADF7C2FF-50F4-B442-8CE6-4EF63EDE87F8}" srcOrd="0" destOrd="0" presId="urn:microsoft.com/office/officeart/2008/layout/VerticalCurvedList"/>
    <dgm:cxn modelId="{9DBA23CD-B832-1941-B944-D347C45DAE00}" srcId="{027FCB33-9332-5A4D-9CF7-E688EA9BCF14}" destId="{848DA574-54C7-4C48-A508-20ACB0808CAD}" srcOrd="2" destOrd="0" parTransId="{E230C0B8-14A9-5C4B-B799-90FF47AF2479}" sibTransId="{7248C5C2-A2B6-904B-98E5-FEE1A8E571B2}"/>
    <dgm:cxn modelId="{B9FB61D2-21CC-3D4B-9260-B7AAD3E6524E}" srcId="{027FCB33-9332-5A4D-9CF7-E688EA9BCF14}" destId="{8FE54C6C-6905-B84D-AAC1-D607B9ED736B}" srcOrd="1" destOrd="0" parTransId="{0615D9BA-6B8B-ED49-93DC-6D5B1A90CBA4}" sibTransId="{0745C8C1-7239-1144-AD03-E25B1746BB09}"/>
    <dgm:cxn modelId="{740646DB-D88B-004E-A45F-AA21191F07B3}" type="presOf" srcId="{027FCB33-9332-5A4D-9CF7-E688EA9BCF14}" destId="{34A46E40-6122-6149-B2A1-83837A9349E3}" srcOrd="0" destOrd="0" presId="urn:microsoft.com/office/officeart/2008/layout/VerticalCurvedList"/>
    <dgm:cxn modelId="{D52BBBF6-BC27-754D-8BDB-3BCE814A43CC}" srcId="{027FCB33-9332-5A4D-9CF7-E688EA9BCF14}" destId="{715A5A9A-C5F0-8949-BA86-0F7C53CAA37D}" srcOrd="4" destOrd="0" parTransId="{0DDC9C5A-BBBE-3446-B9D4-0D38E678C109}" sibTransId="{5F5505BA-0F6F-8142-8B1E-FC98FFF7471A}"/>
    <dgm:cxn modelId="{76D798FE-A9D6-F74B-81FF-D8863C174C6C}" type="presOf" srcId="{224C3FED-C084-784F-A0A4-01E6D6C9720F}" destId="{3411FF8C-E26E-2043-B910-1C3D29B828D5}" srcOrd="0" destOrd="0" presId="urn:microsoft.com/office/officeart/2008/layout/VerticalCurvedList"/>
    <dgm:cxn modelId="{827A8D40-7458-2141-8EA9-D4502132D966}" type="presParOf" srcId="{34A46E40-6122-6149-B2A1-83837A9349E3}" destId="{CB681384-CEF5-A64F-BB25-120D524B758D}" srcOrd="0" destOrd="0" presId="urn:microsoft.com/office/officeart/2008/layout/VerticalCurvedList"/>
    <dgm:cxn modelId="{34AE7134-4F20-EC4F-A3DA-E0FA1EF34D52}" type="presParOf" srcId="{CB681384-CEF5-A64F-BB25-120D524B758D}" destId="{37302A4F-37FC-7140-ACFA-33B3CFBBEA18}" srcOrd="0" destOrd="0" presId="urn:microsoft.com/office/officeart/2008/layout/VerticalCurvedList"/>
    <dgm:cxn modelId="{E0B23F62-FA48-3E44-BE88-DDF42E3A1686}" type="presParOf" srcId="{37302A4F-37FC-7140-ACFA-33B3CFBBEA18}" destId="{34709C33-8877-4E44-9532-41FC9939038F}" srcOrd="0" destOrd="0" presId="urn:microsoft.com/office/officeart/2008/layout/VerticalCurvedList"/>
    <dgm:cxn modelId="{810187D2-09B1-F14D-95E7-2ADB295EF967}" type="presParOf" srcId="{37302A4F-37FC-7140-ACFA-33B3CFBBEA18}" destId="{3411FF8C-E26E-2043-B910-1C3D29B828D5}" srcOrd="1" destOrd="0" presId="urn:microsoft.com/office/officeart/2008/layout/VerticalCurvedList"/>
    <dgm:cxn modelId="{04966B3D-FC68-5A45-A31A-E58EC9F64C33}" type="presParOf" srcId="{37302A4F-37FC-7140-ACFA-33B3CFBBEA18}" destId="{DFD00BF3-07FF-E042-ADD3-07FD61AB4710}" srcOrd="2" destOrd="0" presId="urn:microsoft.com/office/officeart/2008/layout/VerticalCurvedList"/>
    <dgm:cxn modelId="{50AC090E-A59C-294C-A28B-14FBD7A0D396}" type="presParOf" srcId="{37302A4F-37FC-7140-ACFA-33B3CFBBEA18}" destId="{BE04D24F-7D68-DC4A-B780-BF2F76580789}" srcOrd="3" destOrd="0" presId="urn:microsoft.com/office/officeart/2008/layout/VerticalCurvedList"/>
    <dgm:cxn modelId="{D40BFADD-C355-E248-B2E6-3050B38D919A}" type="presParOf" srcId="{CB681384-CEF5-A64F-BB25-120D524B758D}" destId="{CC3B4F09-BB1B-D649-9207-11220C1BED6D}" srcOrd="1" destOrd="0" presId="urn:microsoft.com/office/officeart/2008/layout/VerticalCurvedList"/>
    <dgm:cxn modelId="{C85A72BA-E976-2D4B-820D-35BFB8309E93}" type="presParOf" srcId="{CB681384-CEF5-A64F-BB25-120D524B758D}" destId="{368A7A2C-5EC8-E845-BF7A-E2CC851FD8CF}" srcOrd="2" destOrd="0" presId="urn:microsoft.com/office/officeart/2008/layout/VerticalCurvedList"/>
    <dgm:cxn modelId="{E8EC7163-02EA-FC41-83A5-B58F43378F2F}" type="presParOf" srcId="{368A7A2C-5EC8-E845-BF7A-E2CC851FD8CF}" destId="{4C0A1FAD-9907-2742-9FA2-0CA4E8EE6045}" srcOrd="0" destOrd="0" presId="urn:microsoft.com/office/officeart/2008/layout/VerticalCurvedList"/>
    <dgm:cxn modelId="{530C312C-7354-764C-BF1A-3124965BF889}" type="presParOf" srcId="{CB681384-CEF5-A64F-BB25-120D524B758D}" destId="{B053A0EF-B8A2-4848-AD3D-42503A0160D3}" srcOrd="3" destOrd="0" presId="urn:microsoft.com/office/officeart/2008/layout/VerticalCurvedList"/>
    <dgm:cxn modelId="{D38BFC31-3B74-3940-957D-BD6F0EC8E7F9}" type="presParOf" srcId="{CB681384-CEF5-A64F-BB25-120D524B758D}" destId="{0876D6EE-E44A-B740-B8E2-F623651299EA}" srcOrd="4" destOrd="0" presId="urn:microsoft.com/office/officeart/2008/layout/VerticalCurvedList"/>
    <dgm:cxn modelId="{85098DD2-16BC-004C-91D6-D770EB6060E4}" type="presParOf" srcId="{0876D6EE-E44A-B740-B8E2-F623651299EA}" destId="{A7A35453-B2DB-8847-A522-528F11B6F238}" srcOrd="0" destOrd="0" presId="urn:microsoft.com/office/officeart/2008/layout/VerticalCurvedList"/>
    <dgm:cxn modelId="{9472F620-3170-5F4D-8211-5ED25D1EEC29}" type="presParOf" srcId="{CB681384-CEF5-A64F-BB25-120D524B758D}" destId="{ADF7C2FF-50F4-B442-8CE6-4EF63EDE87F8}" srcOrd="5" destOrd="0" presId="urn:microsoft.com/office/officeart/2008/layout/VerticalCurvedList"/>
    <dgm:cxn modelId="{4779C638-3008-E441-A618-42D4D00296C9}" type="presParOf" srcId="{CB681384-CEF5-A64F-BB25-120D524B758D}" destId="{932B26C2-87E8-F848-B3C8-5C3DF752EAE8}" srcOrd="6" destOrd="0" presId="urn:microsoft.com/office/officeart/2008/layout/VerticalCurvedList"/>
    <dgm:cxn modelId="{0ED8534C-83FF-9548-9D8B-8037088EB03A}" type="presParOf" srcId="{932B26C2-87E8-F848-B3C8-5C3DF752EAE8}" destId="{BA40A85F-59A7-DA43-9E77-E75D897D83C1}" srcOrd="0" destOrd="0" presId="urn:microsoft.com/office/officeart/2008/layout/VerticalCurvedList"/>
    <dgm:cxn modelId="{175D032A-4C8D-5F4B-B334-F5E4DC89BB3F}" type="presParOf" srcId="{CB681384-CEF5-A64F-BB25-120D524B758D}" destId="{09612AE5-8033-1240-92D4-30154FFEB322}" srcOrd="7" destOrd="0" presId="urn:microsoft.com/office/officeart/2008/layout/VerticalCurvedList"/>
    <dgm:cxn modelId="{E20782CF-9BE0-FC4D-BCAC-9ECAB3D46618}" type="presParOf" srcId="{CB681384-CEF5-A64F-BB25-120D524B758D}" destId="{FC22EEFA-6B7B-EF42-ACA5-E5B30BAD70FC}" srcOrd="8" destOrd="0" presId="urn:microsoft.com/office/officeart/2008/layout/VerticalCurvedList"/>
    <dgm:cxn modelId="{69B13983-6F15-7E4C-8A29-109ABDE7A05D}" type="presParOf" srcId="{FC22EEFA-6B7B-EF42-ACA5-E5B30BAD70FC}" destId="{4EA70344-64B8-1E4E-ADD2-7E358106ED9A}" srcOrd="0" destOrd="0" presId="urn:microsoft.com/office/officeart/2008/layout/VerticalCurvedList"/>
    <dgm:cxn modelId="{2D6E0215-4C47-7842-B625-8C4ADAD3104A}" type="presParOf" srcId="{CB681384-CEF5-A64F-BB25-120D524B758D}" destId="{DCD803FD-09BC-0341-B9AD-747887F26D2D}" srcOrd="9" destOrd="0" presId="urn:microsoft.com/office/officeart/2008/layout/VerticalCurvedList"/>
    <dgm:cxn modelId="{A5F7FF15-1F71-084E-85F4-93D626188D15}" type="presParOf" srcId="{CB681384-CEF5-A64F-BB25-120D524B758D}" destId="{CDC42781-310B-6C4D-9FCB-D295E8B418D6}" srcOrd="10" destOrd="0" presId="urn:microsoft.com/office/officeart/2008/layout/VerticalCurvedList"/>
    <dgm:cxn modelId="{8DE1A1E5-9633-924F-AB6B-89AFCDE896BD}" type="presParOf" srcId="{CDC42781-310B-6C4D-9FCB-D295E8B418D6}" destId="{A2F0CC9E-2C38-634A-B2BC-1A9B340E2C9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B6D115-961C-7A4D-AAB2-ECE13044B2C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FC6C27E-9060-254F-80F6-7857C9B563D7}">
      <dgm:prSet phldrT="[Text]" phldr="0"/>
      <dgm:spPr/>
      <dgm:t>
        <a:bodyPr/>
        <a:lstStyle/>
        <a:p>
          <a:r>
            <a:rPr lang="en-US"/>
            <a:t>Speed</a:t>
          </a:r>
        </a:p>
      </dgm:t>
    </dgm:pt>
    <dgm:pt modelId="{1775A136-85BB-1345-8C97-AE2538F635E2}" type="parTrans" cxnId="{21B3D0C3-A264-9A4B-A0C1-A742950C23A1}">
      <dgm:prSet/>
      <dgm:spPr/>
      <dgm:t>
        <a:bodyPr/>
        <a:lstStyle/>
        <a:p>
          <a:endParaRPr lang="en-US"/>
        </a:p>
      </dgm:t>
    </dgm:pt>
    <dgm:pt modelId="{2BB0B897-E996-6F4D-A818-489F8380AD7D}" type="sibTrans" cxnId="{21B3D0C3-A264-9A4B-A0C1-A742950C23A1}">
      <dgm:prSet/>
      <dgm:spPr/>
      <dgm:t>
        <a:bodyPr/>
        <a:lstStyle/>
        <a:p>
          <a:endParaRPr lang="en-US"/>
        </a:p>
      </dgm:t>
    </dgm:pt>
    <dgm:pt modelId="{FA302C51-6ECD-F24E-A821-726442D9A501}">
      <dgm:prSet phldrT="[Text]" phldr="0"/>
      <dgm:spPr/>
      <dgm:t>
        <a:bodyPr/>
        <a:lstStyle/>
        <a:p>
          <a:r>
            <a:rPr lang="en-US"/>
            <a:t>Accuracy</a:t>
          </a:r>
        </a:p>
      </dgm:t>
    </dgm:pt>
    <dgm:pt modelId="{298898F6-841E-9C4F-8F86-0FC9DCE76D22}" type="parTrans" cxnId="{7EF54851-A405-3A43-BBDC-AAAC0B8F3AA4}">
      <dgm:prSet/>
      <dgm:spPr/>
      <dgm:t>
        <a:bodyPr/>
        <a:lstStyle/>
        <a:p>
          <a:endParaRPr lang="en-US"/>
        </a:p>
      </dgm:t>
    </dgm:pt>
    <dgm:pt modelId="{AE50B8CF-A4FF-C841-89AB-8145296C581D}" type="sibTrans" cxnId="{7EF54851-A405-3A43-BBDC-AAAC0B8F3AA4}">
      <dgm:prSet/>
      <dgm:spPr/>
      <dgm:t>
        <a:bodyPr/>
        <a:lstStyle/>
        <a:p>
          <a:endParaRPr lang="en-US"/>
        </a:p>
      </dgm:t>
    </dgm:pt>
    <dgm:pt modelId="{E64834CF-51D9-C546-BB26-3003EEC8DD95}">
      <dgm:prSet phldrT="[Text]" phldr="0"/>
      <dgm:spPr/>
      <dgm:t>
        <a:bodyPr/>
        <a:lstStyle/>
        <a:p>
          <a:r>
            <a:rPr lang="en-US"/>
            <a:t>Maintainability</a:t>
          </a:r>
        </a:p>
      </dgm:t>
    </dgm:pt>
    <dgm:pt modelId="{3DDE1D1F-1510-5646-B423-F4A0F28AAB4D}" type="parTrans" cxnId="{1BE6B7FF-E256-BD43-8414-5FBD28FC55B9}">
      <dgm:prSet/>
      <dgm:spPr/>
      <dgm:t>
        <a:bodyPr/>
        <a:lstStyle/>
        <a:p>
          <a:endParaRPr lang="en-US"/>
        </a:p>
      </dgm:t>
    </dgm:pt>
    <dgm:pt modelId="{C6737B8F-8D39-1A46-9994-AA8D3DDD6C49}" type="sibTrans" cxnId="{1BE6B7FF-E256-BD43-8414-5FBD28FC55B9}">
      <dgm:prSet/>
      <dgm:spPr/>
      <dgm:t>
        <a:bodyPr/>
        <a:lstStyle/>
        <a:p>
          <a:endParaRPr lang="en-US"/>
        </a:p>
      </dgm:t>
    </dgm:pt>
    <dgm:pt modelId="{48CA3A98-BB14-D745-9424-897BAA4E95C3}">
      <dgm:prSet phldrT="[Text]" phldr="0"/>
      <dgm:spPr/>
      <dgm:t>
        <a:bodyPr/>
        <a:lstStyle/>
        <a:p>
          <a:r>
            <a:rPr lang="en-US"/>
            <a:t>Light weight </a:t>
          </a:r>
        </a:p>
      </dgm:t>
    </dgm:pt>
    <dgm:pt modelId="{DA02A846-6DD1-7344-A0D6-376405D48CEA}" type="parTrans" cxnId="{68B11183-FB64-554E-9AD1-84E750AA0B52}">
      <dgm:prSet/>
      <dgm:spPr/>
      <dgm:t>
        <a:bodyPr/>
        <a:lstStyle/>
        <a:p>
          <a:endParaRPr lang="en-US"/>
        </a:p>
      </dgm:t>
    </dgm:pt>
    <dgm:pt modelId="{48B8EF5D-BB4C-F44E-B50F-341538B736E5}" type="sibTrans" cxnId="{68B11183-FB64-554E-9AD1-84E750AA0B52}">
      <dgm:prSet/>
      <dgm:spPr/>
      <dgm:t>
        <a:bodyPr/>
        <a:lstStyle/>
        <a:p>
          <a:endParaRPr lang="en-US"/>
        </a:p>
      </dgm:t>
    </dgm:pt>
    <dgm:pt modelId="{898754DF-9AD3-5040-9A0A-B8DB97E634F5}" type="pres">
      <dgm:prSet presAssocID="{7CB6D115-961C-7A4D-AAB2-ECE13044B2CB}" presName="Name0" presStyleCnt="0">
        <dgm:presLayoutVars>
          <dgm:chMax val="7"/>
          <dgm:chPref val="7"/>
          <dgm:dir/>
        </dgm:presLayoutVars>
      </dgm:prSet>
      <dgm:spPr/>
    </dgm:pt>
    <dgm:pt modelId="{B686127B-4690-9E4E-8CA4-7D0FA9AB9367}" type="pres">
      <dgm:prSet presAssocID="{7CB6D115-961C-7A4D-AAB2-ECE13044B2CB}" presName="Name1" presStyleCnt="0"/>
      <dgm:spPr/>
    </dgm:pt>
    <dgm:pt modelId="{FD083605-99BB-384F-B373-7919593CEF66}" type="pres">
      <dgm:prSet presAssocID="{7CB6D115-961C-7A4D-AAB2-ECE13044B2CB}" presName="cycle" presStyleCnt="0"/>
      <dgm:spPr/>
    </dgm:pt>
    <dgm:pt modelId="{9EE737EE-1C73-6641-B6B0-D4B9ADD33BD6}" type="pres">
      <dgm:prSet presAssocID="{7CB6D115-961C-7A4D-AAB2-ECE13044B2CB}" presName="srcNode" presStyleLbl="node1" presStyleIdx="0" presStyleCnt="4"/>
      <dgm:spPr/>
    </dgm:pt>
    <dgm:pt modelId="{04B1E0A0-ABC4-D44F-A00E-0410FB4BBB53}" type="pres">
      <dgm:prSet presAssocID="{7CB6D115-961C-7A4D-AAB2-ECE13044B2CB}" presName="conn" presStyleLbl="parChTrans1D2" presStyleIdx="0" presStyleCnt="1"/>
      <dgm:spPr/>
    </dgm:pt>
    <dgm:pt modelId="{30E6D268-1577-8E44-AE7C-9F4FCD09036C}" type="pres">
      <dgm:prSet presAssocID="{7CB6D115-961C-7A4D-AAB2-ECE13044B2CB}" presName="extraNode" presStyleLbl="node1" presStyleIdx="0" presStyleCnt="4"/>
      <dgm:spPr/>
    </dgm:pt>
    <dgm:pt modelId="{800A11A7-9510-234F-A942-909D7DEFBD39}" type="pres">
      <dgm:prSet presAssocID="{7CB6D115-961C-7A4D-AAB2-ECE13044B2CB}" presName="dstNode" presStyleLbl="node1" presStyleIdx="0" presStyleCnt="4"/>
      <dgm:spPr/>
    </dgm:pt>
    <dgm:pt modelId="{2861A818-B478-6D46-9FA9-956956D10517}" type="pres">
      <dgm:prSet presAssocID="{9FC6C27E-9060-254F-80F6-7857C9B563D7}" presName="text_1" presStyleLbl="node1" presStyleIdx="0" presStyleCnt="4">
        <dgm:presLayoutVars>
          <dgm:bulletEnabled val="1"/>
        </dgm:presLayoutVars>
      </dgm:prSet>
      <dgm:spPr/>
    </dgm:pt>
    <dgm:pt modelId="{2D411759-1E41-8D47-BE76-A77BB341BA62}" type="pres">
      <dgm:prSet presAssocID="{9FC6C27E-9060-254F-80F6-7857C9B563D7}" presName="accent_1" presStyleCnt="0"/>
      <dgm:spPr/>
    </dgm:pt>
    <dgm:pt modelId="{E14DAA58-443E-1B49-A309-3015267A429D}" type="pres">
      <dgm:prSet presAssocID="{9FC6C27E-9060-254F-80F6-7857C9B563D7}" presName="accentRepeatNode" presStyleLbl="solidFgAcc1" presStyleIdx="0" presStyleCnt="4"/>
      <dgm:spPr/>
    </dgm:pt>
    <dgm:pt modelId="{FF1EFBAB-5F61-5849-9B0B-D12EFF97F94D}" type="pres">
      <dgm:prSet presAssocID="{FA302C51-6ECD-F24E-A821-726442D9A501}" presName="text_2" presStyleLbl="node1" presStyleIdx="1" presStyleCnt="4">
        <dgm:presLayoutVars>
          <dgm:bulletEnabled val="1"/>
        </dgm:presLayoutVars>
      </dgm:prSet>
      <dgm:spPr/>
    </dgm:pt>
    <dgm:pt modelId="{465AB1E9-31DE-AD4F-A225-119D2712A9A1}" type="pres">
      <dgm:prSet presAssocID="{FA302C51-6ECD-F24E-A821-726442D9A501}" presName="accent_2" presStyleCnt="0"/>
      <dgm:spPr/>
    </dgm:pt>
    <dgm:pt modelId="{5370FE77-DB18-464B-B14F-A569D8856521}" type="pres">
      <dgm:prSet presAssocID="{FA302C51-6ECD-F24E-A821-726442D9A501}" presName="accentRepeatNode" presStyleLbl="solidFgAcc1" presStyleIdx="1" presStyleCnt="4"/>
      <dgm:spPr/>
    </dgm:pt>
    <dgm:pt modelId="{4BB8A598-F555-6144-8B64-60205756A940}" type="pres">
      <dgm:prSet presAssocID="{48CA3A98-BB14-D745-9424-897BAA4E95C3}" presName="text_3" presStyleLbl="node1" presStyleIdx="2" presStyleCnt="4">
        <dgm:presLayoutVars>
          <dgm:bulletEnabled val="1"/>
        </dgm:presLayoutVars>
      </dgm:prSet>
      <dgm:spPr/>
    </dgm:pt>
    <dgm:pt modelId="{3DC04901-CB7E-C14C-8FA7-448813CEAF44}" type="pres">
      <dgm:prSet presAssocID="{48CA3A98-BB14-D745-9424-897BAA4E95C3}" presName="accent_3" presStyleCnt="0"/>
      <dgm:spPr/>
    </dgm:pt>
    <dgm:pt modelId="{294A0B18-27A5-4542-93DD-A8A20EE218AB}" type="pres">
      <dgm:prSet presAssocID="{48CA3A98-BB14-D745-9424-897BAA4E95C3}" presName="accentRepeatNode" presStyleLbl="solidFgAcc1" presStyleIdx="2" presStyleCnt="4"/>
      <dgm:spPr/>
    </dgm:pt>
    <dgm:pt modelId="{378DC22A-E404-734D-8F68-91BF93DA3122}" type="pres">
      <dgm:prSet presAssocID="{E64834CF-51D9-C546-BB26-3003EEC8DD95}" presName="text_4" presStyleLbl="node1" presStyleIdx="3" presStyleCnt="4">
        <dgm:presLayoutVars>
          <dgm:bulletEnabled val="1"/>
        </dgm:presLayoutVars>
      </dgm:prSet>
      <dgm:spPr/>
    </dgm:pt>
    <dgm:pt modelId="{B7952DF3-EF08-634E-8DAF-989732E0C39D}" type="pres">
      <dgm:prSet presAssocID="{E64834CF-51D9-C546-BB26-3003EEC8DD95}" presName="accent_4" presStyleCnt="0"/>
      <dgm:spPr/>
    </dgm:pt>
    <dgm:pt modelId="{61A2E83A-3104-DF41-831B-51A9740318E7}" type="pres">
      <dgm:prSet presAssocID="{E64834CF-51D9-C546-BB26-3003EEC8DD95}" presName="accentRepeatNode" presStyleLbl="solidFgAcc1" presStyleIdx="3" presStyleCnt="4"/>
      <dgm:spPr/>
    </dgm:pt>
  </dgm:ptLst>
  <dgm:cxnLst>
    <dgm:cxn modelId="{A1665F04-772D-1F4C-B7EF-3549B25F8D6D}" type="presOf" srcId="{7CB6D115-961C-7A4D-AAB2-ECE13044B2CB}" destId="{898754DF-9AD3-5040-9A0A-B8DB97E634F5}" srcOrd="0" destOrd="0" presId="urn:microsoft.com/office/officeart/2008/layout/VerticalCurvedList"/>
    <dgm:cxn modelId="{AB3B3C12-4A83-5840-A0BB-38E4206D1EE5}" type="presOf" srcId="{FA302C51-6ECD-F24E-A821-726442D9A501}" destId="{FF1EFBAB-5F61-5849-9B0B-D12EFF97F94D}" srcOrd="0" destOrd="0" presId="urn:microsoft.com/office/officeart/2008/layout/VerticalCurvedList"/>
    <dgm:cxn modelId="{7EF54851-A405-3A43-BBDC-AAAC0B8F3AA4}" srcId="{7CB6D115-961C-7A4D-AAB2-ECE13044B2CB}" destId="{FA302C51-6ECD-F24E-A821-726442D9A501}" srcOrd="1" destOrd="0" parTransId="{298898F6-841E-9C4F-8F86-0FC9DCE76D22}" sibTransId="{AE50B8CF-A4FF-C841-89AB-8145296C581D}"/>
    <dgm:cxn modelId="{D6DD7B51-FFAE-234A-B054-C2714FD32CE2}" type="presOf" srcId="{2BB0B897-E996-6F4D-A818-489F8380AD7D}" destId="{04B1E0A0-ABC4-D44F-A00E-0410FB4BBB53}" srcOrd="0" destOrd="0" presId="urn:microsoft.com/office/officeart/2008/layout/VerticalCurvedList"/>
    <dgm:cxn modelId="{DCE8EE7F-14DC-2C45-9DF8-FCB2C01CD632}" type="presOf" srcId="{E64834CF-51D9-C546-BB26-3003EEC8DD95}" destId="{378DC22A-E404-734D-8F68-91BF93DA3122}" srcOrd="0" destOrd="0" presId="urn:microsoft.com/office/officeart/2008/layout/VerticalCurvedList"/>
    <dgm:cxn modelId="{68B11183-FB64-554E-9AD1-84E750AA0B52}" srcId="{7CB6D115-961C-7A4D-AAB2-ECE13044B2CB}" destId="{48CA3A98-BB14-D745-9424-897BAA4E95C3}" srcOrd="2" destOrd="0" parTransId="{DA02A846-6DD1-7344-A0D6-376405D48CEA}" sibTransId="{48B8EF5D-BB4C-F44E-B50F-341538B736E5}"/>
    <dgm:cxn modelId="{1B311ABD-398C-304D-A06E-4FF2DB4ABC85}" type="presOf" srcId="{9FC6C27E-9060-254F-80F6-7857C9B563D7}" destId="{2861A818-B478-6D46-9FA9-956956D10517}" srcOrd="0" destOrd="0" presId="urn:microsoft.com/office/officeart/2008/layout/VerticalCurvedList"/>
    <dgm:cxn modelId="{21B3D0C3-A264-9A4B-A0C1-A742950C23A1}" srcId="{7CB6D115-961C-7A4D-AAB2-ECE13044B2CB}" destId="{9FC6C27E-9060-254F-80F6-7857C9B563D7}" srcOrd="0" destOrd="0" parTransId="{1775A136-85BB-1345-8C97-AE2538F635E2}" sibTransId="{2BB0B897-E996-6F4D-A818-489F8380AD7D}"/>
    <dgm:cxn modelId="{FF9597E2-8490-444A-A695-0B4322BC4EC4}" type="presOf" srcId="{48CA3A98-BB14-D745-9424-897BAA4E95C3}" destId="{4BB8A598-F555-6144-8B64-60205756A940}" srcOrd="0" destOrd="0" presId="urn:microsoft.com/office/officeart/2008/layout/VerticalCurvedList"/>
    <dgm:cxn modelId="{1BE6B7FF-E256-BD43-8414-5FBD28FC55B9}" srcId="{7CB6D115-961C-7A4D-AAB2-ECE13044B2CB}" destId="{E64834CF-51D9-C546-BB26-3003EEC8DD95}" srcOrd="3" destOrd="0" parTransId="{3DDE1D1F-1510-5646-B423-F4A0F28AAB4D}" sibTransId="{C6737B8F-8D39-1A46-9994-AA8D3DDD6C49}"/>
    <dgm:cxn modelId="{7CFCEF7B-C614-6B44-BC8F-40F5FB4971B8}" type="presParOf" srcId="{898754DF-9AD3-5040-9A0A-B8DB97E634F5}" destId="{B686127B-4690-9E4E-8CA4-7D0FA9AB9367}" srcOrd="0" destOrd="0" presId="urn:microsoft.com/office/officeart/2008/layout/VerticalCurvedList"/>
    <dgm:cxn modelId="{20956AF5-6DAB-0047-A1A7-7D66D74C8B83}" type="presParOf" srcId="{B686127B-4690-9E4E-8CA4-7D0FA9AB9367}" destId="{FD083605-99BB-384F-B373-7919593CEF66}" srcOrd="0" destOrd="0" presId="urn:microsoft.com/office/officeart/2008/layout/VerticalCurvedList"/>
    <dgm:cxn modelId="{870FC384-CA2D-DB4C-BCBF-689479B297D4}" type="presParOf" srcId="{FD083605-99BB-384F-B373-7919593CEF66}" destId="{9EE737EE-1C73-6641-B6B0-D4B9ADD33BD6}" srcOrd="0" destOrd="0" presId="urn:microsoft.com/office/officeart/2008/layout/VerticalCurvedList"/>
    <dgm:cxn modelId="{288F8C7A-BDCC-A64A-B047-3A0F81AA2768}" type="presParOf" srcId="{FD083605-99BB-384F-B373-7919593CEF66}" destId="{04B1E0A0-ABC4-D44F-A00E-0410FB4BBB53}" srcOrd="1" destOrd="0" presId="urn:microsoft.com/office/officeart/2008/layout/VerticalCurvedList"/>
    <dgm:cxn modelId="{8D50EC8F-2EA5-4F4C-9C99-EF7372C988F7}" type="presParOf" srcId="{FD083605-99BB-384F-B373-7919593CEF66}" destId="{30E6D268-1577-8E44-AE7C-9F4FCD09036C}" srcOrd="2" destOrd="0" presId="urn:microsoft.com/office/officeart/2008/layout/VerticalCurvedList"/>
    <dgm:cxn modelId="{DD2B9817-4BB1-9F4A-BD66-BE20FD29C208}" type="presParOf" srcId="{FD083605-99BB-384F-B373-7919593CEF66}" destId="{800A11A7-9510-234F-A942-909D7DEFBD39}" srcOrd="3" destOrd="0" presId="urn:microsoft.com/office/officeart/2008/layout/VerticalCurvedList"/>
    <dgm:cxn modelId="{40F52A74-7981-084B-B950-5CD3C0B17C80}" type="presParOf" srcId="{B686127B-4690-9E4E-8CA4-7D0FA9AB9367}" destId="{2861A818-B478-6D46-9FA9-956956D10517}" srcOrd="1" destOrd="0" presId="urn:microsoft.com/office/officeart/2008/layout/VerticalCurvedList"/>
    <dgm:cxn modelId="{DB2C0177-C2D1-534D-86A7-BEB749468CE2}" type="presParOf" srcId="{B686127B-4690-9E4E-8CA4-7D0FA9AB9367}" destId="{2D411759-1E41-8D47-BE76-A77BB341BA62}" srcOrd="2" destOrd="0" presId="urn:microsoft.com/office/officeart/2008/layout/VerticalCurvedList"/>
    <dgm:cxn modelId="{A0FD5B10-BCA3-2045-8E88-4CC26F62009F}" type="presParOf" srcId="{2D411759-1E41-8D47-BE76-A77BB341BA62}" destId="{E14DAA58-443E-1B49-A309-3015267A429D}" srcOrd="0" destOrd="0" presId="urn:microsoft.com/office/officeart/2008/layout/VerticalCurvedList"/>
    <dgm:cxn modelId="{993B84C8-AE38-1749-92D6-D2130E4ABA2A}" type="presParOf" srcId="{B686127B-4690-9E4E-8CA4-7D0FA9AB9367}" destId="{FF1EFBAB-5F61-5849-9B0B-D12EFF97F94D}" srcOrd="3" destOrd="0" presId="urn:microsoft.com/office/officeart/2008/layout/VerticalCurvedList"/>
    <dgm:cxn modelId="{50D6EE00-CE6D-8B46-9A1B-BDB4A7E4DE65}" type="presParOf" srcId="{B686127B-4690-9E4E-8CA4-7D0FA9AB9367}" destId="{465AB1E9-31DE-AD4F-A225-119D2712A9A1}" srcOrd="4" destOrd="0" presId="urn:microsoft.com/office/officeart/2008/layout/VerticalCurvedList"/>
    <dgm:cxn modelId="{E6C1503B-12C9-924D-9C21-023ED87D027E}" type="presParOf" srcId="{465AB1E9-31DE-AD4F-A225-119D2712A9A1}" destId="{5370FE77-DB18-464B-B14F-A569D8856521}" srcOrd="0" destOrd="0" presId="urn:microsoft.com/office/officeart/2008/layout/VerticalCurvedList"/>
    <dgm:cxn modelId="{667714A5-439A-5949-9855-12CE15B72031}" type="presParOf" srcId="{B686127B-4690-9E4E-8CA4-7D0FA9AB9367}" destId="{4BB8A598-F555-6144-8B64-60205756A940}" srcOrd="5" destOrd="0" presId="urn:microsoft.com/office/officeart/2008/layout/VerticalCurvedList"/>
    <dgm:cxn modelId="{F7F1C914-A8E0-1240-97A9-9AB874B566A5}" type="presParOf" srcId="{B686127B-4690-9E4E-8CA4-7D0FA9AB9367}" destId="{3DC04901-CB7E-C14C-8FA7-448813CEAF44}" srcOrd="6" destOrd="0" presId="urn:microsoft.com/office/officeart/2008/layout/VerticalCurvedList"/>
    <dgm:cxn modelId="{A2F43C1F-A689-1B42-9E27-D76A2EBF0149}" type="presParOf" srcId="{3DC04901-CB7E-C14C-8FA7-448813CEAF44}" destId="{294A0B18-27A5-4542-93DD-A8A20EE218AB}" srcOrd="0" destOrd="0" presId="urn:microsoft.com/office/officeart/2008/layout/VerticalCurvedList"/>
    <dgm:cxn modelId="{05F5EE5B-BD25-5644-AC23-D1857F6C8590}" type="presParOf" srcId="{B686127B-4690-9E4E-8CA4-7D0FA9AB9367}" destId="{378DC22A-E404-734D-8F68-91BF93DA3122}" srcOrd="7" destOrd="0" presId="urn:microsoft.com/office/officeart/2008/layout/VerticalCurvedList"/>
    <dgm:cxn modelId="{FBB6D69F-7BAE-CE41-8AE7-09B24FD920D1}" type="presParOf" srcId="{B686127B-4690-9E4E-8CA4-7D0FA9AB9367}" destId="{B7952DF3-EF08-634E-8DAF-989732E0C39D}" srcOrd="8" destOrd="0" presId="urn:microsoft.com/office/officeart/2008/layout/VerticalCurvedList"/>
    <dgm:cxn modelId="{55737189-365B-1049-9D2D-4003C169C218}" type="presParOf" srcId="{B7952DF3-EF08-634E-8DAF-989732E0C39D}" destId="{61A2E83A-3104-DF41-831B-51A9740318E7}"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F826C-B142-5B47-9D41-BAFFBAC46C9B}">
      <dsp:nvSpPr>
        <dsp:cNvPr id="0" name=""/>
        <dsp:cNvSpPr/>
      </dsp:nvSpPr>
      <dsp:spPr>
        <a:xfrm rot="5400000">
          <a:off x="-534566" y="538051"/>
          <a:ext cx="3563777" cy="249464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a:t> </a:t>
          </a:r>
        </a:p>
      </dsp:txBody>
      <dsp:txXfrm rot="-5400000">
        <a:off x="1" y="1250806"/>
        <a:ext cx="2494644" cy="1069133"/>
      </dsp:txXfrm>
    </dsp:sp>
    <dsp:sp modelId="{5EB5B693-AB29-7F49-8DF8-24C10F581C0B}">
      <dsp:nvSpPr>
        <dsp:cNvPr id="0" name=""/>
        <dsp:cNvSpPr/>
      </dsp:nvSpPr>
      <dsp:spPr>
        <a:xfrm rot="5400000">
          <a:off x="5756804" y="-3258675"/>
          <a:ext cx="2316455" cy="884077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a:t>How to detect staircases accurately? </a:t>
          </a:r>
        </a:p>
        <a:p>
          <a:pPr marL="285750" lvl="1" indent="-285750" algn="l" defTabSz="1244600">
            <a:lnSpc>
              <a:spcPct val="90000"/>
            </a:lnSpc>
            <a:spcBef>
              <a:spcPct val="0"/>
            </a:spcBef>
            <a:spcAft>
              <a:spcPct val="15000"/>
            </a:spcAft>
            <a:buChar char="•"/>
          </a:pPr>
          <a:r>
            <a:rPr lang="en-US" sz="2800" kern="1200"/>
            <a:t>How to get dimensions of steps correctly?</a:t>
          </a:r>
        </a:p>
        <a:p>
          <a:pPr marL="285750" lvl="1" indent="-285750" algn="l" defTabSz="1244600">
            <a:lnSpc>
              <a:spcPct val="90000"/>
            </a:lnSpc>
            <a:spcBef>
              <a:spcPct val="0"/>
            </a:spcBef>
            <a:spcAft>
              <a:spcPct val="15000"/>
            </a:spcAft>
            <a:buChar char="•"/>
          </a:pPr>
          <a:r>
            <a:rPr lang="en-US" sz="2800" kern="1200"/>
            <a:t>How to move robot’s legs?</a:t>
          </a:r>
        </a:p>
        <a:p>
          <a:pPr marL="285750" lvl="1" indent="-285750" algn="l" defTabSz="1244600">
            <a:lnSpc>
              <a:spcPct val="90000"/>
            </a:lnSpc>
            <a:spcBef>
              <a:spcPct val="0"/>
            </a:spcBef>
            <a:spcAft>
              <a:spcPct val="15000"/>
            </a:spcAft>
            <a:buChar char="•"/>
          </a:pPr>
          <a:r>
            <a:rPr lang="en-US" sz="2800" kern="1200"/>
            <a:t>How to maintain robot’s body balance?</a:t>
          </a:r>
        </a:p>
        <a:p>
          <a:pPr marL="285750" lvl="1" indent="-285750" algn="l" defTabSz="1244600">
            <a:lnSpc>
              <a:spcPct val="90000"/>
            </a:lnSpc>
            <a:spcBef>
              <a:spcPct val="0"/>
            </a:spcBef>
            <a:spcAft>
              <a:spcPct val="15000"/>
            </a:spcAft>
            <a:buChar char="•"/>
          </a:pPr>
          <a:r>
            <a:rPr lang="en-US" sz="2800" kern="1200"/>
            <a:t>How to continue safe, speed and smooth move? </a:t>
          </a:r>
        </a:p>
      </dsp:txBody>
      <dsp:txXfrm rot="-5400000">
        <a:off x="2494644" y="116565"/>
        <a:ext cx="8727696" cy="2090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C798F-8D91-384F-809E-51703A4C0499}">
      <dsp:nvSpPr>
        <dsp:cNvPr id="0" name=""/>
        <dsp:cNvSpPr/>
      </dsp:nvSpPr>
      <dsp:spPr>
        <a:xfrm rot="10800000">
          <a:off x="1880026" y="1782"/>
          <a:ext cx="6691285" cy="778509"/>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301" tIns="91440" rIns="170688" bIns="91440" numCol="1" spcCol="1270" anchor="ctr" anchorCtr="0">
          <a:noAutofit/>
        </a:bodyPr>
        <a:lstStyle/>
        <a:p>
          <a:pPr marL="0" lvl="0" indent="0" algn="l" defTabSz="1066800">
            <a:lnSpc>
              <a:spcPct val="90000"/>
            </a:lnSpc>
            <a:spcBef>
              <a:spcPct val="0"/>
            </a:spcBef>
            <a:spcAft>
              <a:spcPct val="35000"/>
            </a:spcAft>
            <a:buNone/>
          </a:pPr>
          <a:r>
            <a:rPr lang="en-US" sz="2400" kern="1200"/>
            <a:t>How to detect staircases accurately? </a:t>
          </a:r>
        </a:p>
      </dsp:txBody>
      <dsp:txXfrm rot="10800000">
        <a:off x="2074653" y="1782"/>
        <a:ext cx="6496658" cy="778509"/>
      </dsp:txXfrm>
    </dsp:sp>
    <dsp:sp modelId="{4EC2FA45-1694-854A-8310-9EB02266DBFA}">
      <dsp:nvSpPr>
        <dsp:cNvPr id="0" name=""/>
        <dsp:cNvSpPr/>
      </dsp:nvSpPr>
      <dsp:spPr>
        <a:xfrm>
          <a:off x="1490771" y="1782"/>
          <a:ext cx="778509" cy="77850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207F33-3911-144E-811C-434CEDAD3EFD}">
      <dsp:nvSpPr>
        <dsp:cNvPr id="0" name=""/>
        <dsp:cNvSpPr/>
      </dsp:nvSpPr>
      <dsp:spPr>
        <a:xfrm rot="10800000">
          <a:off x="1880026" y="1012682"/>
          <a:ext cx="6691285" cy="778509"/>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301" tIns="91440" rIns="170688" bIns="91440" numCol="1" spcCol="1270" anchor="ctr" anchorCtr="0">
          <a:noAutofit/>
        </a:bodyPr>
        <a:lstStyle/>
        <a:p>
          <a:pPr marL="0" lvl="0" indent="0" algn="l" defTabSz="1066800">
            <a:lnSpc>
              <a:spcPct val="90000"/>
            </a:lnSpc>
            <a:spcBef>
              <a:spcPct val="0"/>
            </a:spcBef>
            <a:spcAft>
              <a:spcPct val="35000"/>
            </a:spcAft>
            <a:buNone/>
          </a:pPr>
          <a:r>
            <a:rPr lang="en-US" sz="2400" kern="1200"/>
            <a:t>How to identify low light situations?</a:t>
          </a:r>
        </a:p>
      </dsp:txBody>
      <dsp:txXfrm rot="10800000">
        <a:off x="2074653" y="1012682"/>
        <a:ext cx="6496658" cy="778509"/>
      </dsp:txXfrm>
    </dsp:sp>
    <dsp:sp modelId="{7BDEC246-6A96-AC4E-B6FD-324DD8F600D7}">
      <dsp:nvSpPr>
        <dsp:cNvPr id="0" name=""/>
        <dsp:cNvSpPr/>
      </dsp:nvSpPr>
      <dsp:spPr>
        <a:xfrm>
          <a:off x="1490771" y="1012682"/>
          <a:ext cx="778509" cy="77850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7B2330-9241-CA4E-92E8-E5CA10B0953A}">
      <dsp:nvSpPr>
        <dsp:cNvPr id="0" name=""/>
        <dsp:cNvSpPr/>
      </dsp:nvSpPr>
      <dsp:spPr>
        <a:xfrm rot="10800000">
          <a:off x="1880026" y="2023583"/>
          <a:ext cx="6691285" cy="778509"/>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301" tIns="91440" rIns="170688" bIns="91440" numCol="1" spcCol="1270" anchor="ctr" anchorCtr="0">
          <a:noAutofit/>
        </a:bodyPr>
        <a:lstStyle/>
        <a:p>
          <a:pPr marL="0" lvl="0" indent="0" algn="l" defTabSz="1066800">
            <a:lnSpc>
              <a:spcPct val="90000"/>
            </a:lnSpc>
            <a:spcBef>
              <a:spcPct val="0"/>
            </a:spcBef>
            <a:spcAft>
              <a:spcPct val="35000"/>
            </a:spcAft>
            <a:buNone/>
          </a:pPr>
          <a:r>
            <a:rPr lang="en-US" sz="2400" kern="1200"/>
            <a:t>How to increase brightness of image? </a:t>
          </a:r>
        </a:p>
      </dsp:txBody>
      <dsp:txXfrm rot="10800000">
        <a:off x="2074653" y="2023583"/>
        <a:ext cx="6496658" cy="778509"/>
      </dsp:txXfrm>
    </dsp:sp>
    <dsp:sp modelId="{120E17CA-845F-4145-A0CF-76BB148212C3}">
      <dsp:nvSpPr>
        <dsp:cNvPr id="0" name=""/>
        <dsp:cNvSpPr/>
      </dsp:nvSpPr>
      <dsp:spPr>
        <a:xfrm>
          <a:off x="1490771" y="2023583"/>
          <a:ext cx="778509" cy="77850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696DF2-96E3-1C48-A79D-7274A251766B}">
      <dsp:nvSpPr>
        <dsp:cNvPr id="0" name=""/>
        <dsp:cNvSpPr/>
      </dsp:nvSpPr>
      <dsp:spPr>
        <a:xfrm rot="10800000">
          <a:off x="1880026" y="3034483"/>
          <a:ext cx="6691285" cy="778509"/>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301" tIns="91440" rIns="170688" bIns="91440" numCol="1" spcCol="1270" anchor="ctr" anchorCtr="0">
          <a:noAutofit/>
        </a:bodyPr>
        <a:lstStyle/>
        <a:p>
          <a:pPr marL="0" lvl="0" indent="0" algn="l" defTabSz="1066800">
            <a:lnSpc>
              <a:spcPct val="90000"/>
            </a:lnSpc>
            <a:spcBef>
              <a:spcPct val="0"/>
            </a:spcBef>
            <a:spcAft>
              <a:spcPct val="35000"/>
            </a:spcAft>
            <a:buNone/>
          </a:pPr>
          <a:r>
            <a:rPr lang="en-US" sz="2400" kern="1200"/>
            <a:t>How to count number of steps in a staircase? </a:t>
          </a:r>
        </a:p>
      </dsp:txBody>
      <dsp:txXfrm rot="10800000">
        <a:off x="2074653" y="3034483"/>
        <a:ext cx="6496658" cy="778509"/>
      </dsp:txXfrm>
    </dsp:sp>
    <dsp:sp modelId="{3F5E85A2-87F6-C541-95F1-BBE8F3C0AFF3}">
      <dsp:nvSpPr>
        <dsp:cNvPr id="0" name=""/>
        <dsp:cNvSpPr/>
      </dsp:nvSpPr>
      <dsp:spPr>
        <a:xfrm>
          <a:off x="1490771" y="3034483"/>
          <a:ext cx="778509" cy="77850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7AB0E-B6A3-F548-BB8E-E376D3F01825}">
      <dsp:nvSpPr>
        <dsp:cNvPr id="0" name=""/>
        <dsp:cNvSpPr/>
      </dsp:nvSpPr>
      <dsp:spPr>
        <a:xfrm rot="10800000">
          <a:off x="1880026" y="4045384"/>
          <a:ext cx="6691285" cy="778509"/>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301" tIns="91440" rIns="170688" bIns="91440" numCol="1" spcCol="1270" anchor="ctr" anchorCtr="0">
          <a:noAutofit/>
        </a:bodyPr>
        <a:lstStyle/>
        <a:p>
          <a:pPr marL="0" lvl="0" indent="0" algn="l" defTabSz="1066800">
            <a:lnSpc>
              <a:spcPct val="90000"/>
            </a:lnSpc>
            <a:spcBef>
              <a:spcPct val="0"/>
            </a:spcBef>
            <a:spcAft>
              <a:spcPct val="35000"/>
            </a:spcAft>
            <a:buNone/>
          </a:pPr>
          <a:r>
            <a:rPr lang="en-US" sz="2400" kern="1200"/>
            <a:t>How to collect a data set?</a:t>
          </a:r>
        </a:p>
      </dsp:txBody>
      <dsp:txXfrm rot="10800000">
        <a:off x="2074653" y="4045384"/>
        <a:ext cx="6496658" cy="778509"/>
      </dsp:txXfrm>
    </dsp:sp>
    <dsp:sp modelId="{9D858E07-ACA8-294F-9328-D149120CFB03}">
      <dsp:nvSpPr>
        <dsp:cNvPr id="0" name=""/>
        <dsp:cNvSpPr/>
      </dsp:nvSpPr>
      <dsp:spPr>
        <a:xfrm>
          <a:off x="1490771" y="4045384"/>
          <a:ext cx="778509" cy="77850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1FF8C-E26E-2043-B910-1C3D29B828D5}">
      <dsp:nvSpPr>
        <dsp:cNvPr id="0" name=""/>
        <dsp:cNvSpPr/>
      </dsp:nvSpPr>
      <dsp:spPr>
        <a:xfrm>
          <a:off x="-4223027" y="-647959"/>
          <a:ext cx="5031728" cy="5031728"/>
        </a:xfrm>
        <a:prstGeom prst="blockArc">
          <a:avLst>
            <a:gd name="adj1" fmla="val 18900000"/>
            <a:gd name="adj2" fmla="val 2700000"/>
            <a:gd name="adj3" fmla="val 429"/>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3B4F09-BB1B-D649-9207-11220C1BED6D}">
      <dsp:nvSpPr>
        <dsp:cNvPr id="0" name=""/>
        <dsp:cNvSpPr/>
      </dsp:nvSpPr>
      <dsp:spPr>
        <a:xfrm>
          <a:off x="354211" y="233413"/>
          <a:ext cx="5383995"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Capture images</a:t>
          </a:r>
        </a:p>
      </dsp:txBody>
      <dsp:txXfrm>
        <a:off x="354211" y="233413"/>
        <a:ext cx="5383995" cy="467125"/>
      </dsp:txXfrm>
    </dsp:sp>
    <dsp:sp modelId="{4C0A1FAD-9907-2742-9FA2-0CA4E8EE6045}">
      <dsp:nvSpPr>
        <dsp:cNvPr id="0" name=""/>
        <dsp:cNvSpPr/>
      </dsp:nvSpPr>
      <dsp:spPr>
        <a:xfrm>
          <a:off x="62257" y="175022"/>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53A0EF-B8A2-4848-AD3D-42503A0160D3}">
      <dsp:nvSpPr>
        <dsp:cNvPr id="0" name=""/>
        <dsp:cNvSpPr/>
      </dsp:nvSpPr>
      <dsp:spPr>
        <a:xfrm>
          <a:off x="688940" y="933877"/>
          <a:ext cx="5049266"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Detect staircases</a:t>
          </a:r>
        </a:p>
      </dsp:txBody>
      <dsp:txXfrm>
        <a:off x="688940" y="933877"/>
        <a:ext cx="5049266" cy="467125"/>
      </dsp:txXfrm>
    </dsp:sp>
    <dsp:sp modelId="{A7A35453-B2DB-8847-A522-528F11B6F238}">
      <dsp:nvSpPr>
        <dsp:cNvPr id="0" name=""/>
        <dsp:cNvSpPr/>
      </dsp:nvSpPr>
      <dsp:spPr>
        <a:xfrm>
          <a:off x="396986" y="875487"/>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F7C2FF-50F4-B442-8CE6-4EF63EDE87F8}">
      <dsp:nvSpPr>
        <dsp:cNvPr id="0" name=""/>
        <dsp:cNvSpPr/>
      </dsp:nvSpPr>
      <dsp:spPr>
        <a:xfrm>
          <a:off x="791674" y="1634342"/>
          <a:ext cx="4946532"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Get sensors based data</a:t>
          </a:r>
        </a:p>
      </dsp:txBody>
      <dsp:txXfrm>
        <a:off x="791674" y="1634342"/>
        <a:ext cx="4946532" cy="467125"/>
      </dsp:txXfrm>
    </dsp:sp>
    <dsp:sp modelId="{BA40A85F-59A7-DA43-9E77-E75D897D83C1}">
      <dsp:nvSpPr>
        <dsp:cNvPr id="0" name=""/>
        <dsp:cNvSpPr/>
      </dsp:nvSpPr>
      <dsp:spPr>
        <a:xfrm>
          <a:off x="499721" y="1575951"/>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612AE5-8033-1240-92D4-30154FFEB322}">
      <dsp:nvSpPr>
        <dsp:cNvPr id="0" name=""/>
        <dsp:cNvSpPr/>
      </dsp:nvSpPr>
      <dsp:spPr>
        <a:xfrm>
          <a:off x="688940" y="2334806"/>
          <a:ext cx="5049266"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Detect number of steps in a staircase</a:t>
          </a:r>
        </a:p>
      </dsp:txBody>
      <dsp:txXfrm>
        <a:off x="688940" y="2334806"/>
        <a:ext cx="5049266" cy="467125"/>
      </dsp:txXfrm>
    </dsp:sp>
    <dsp:sp modelId="{4EA70344-64B8-1E4E-ADD2-7E358106ED9A}">
      <dsp:nvSpPr>
        <dsp:cNvPr id="0" name=""/>
        <dsp:cNvSpPr/>
      </dsp:nvSpPr>
      <dsp:spPr>
        <a:xfrm>
          <a:off x="396986" y="2276415"/>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D803FD-09BC-0341-B9AD-747887F26D2D}">
      <dsp:nvSpPr>
        <dsp:cNvPr id="0" name=""/>
        <dsp:cNvSpPr/>
      </dsp:nvSpPr>
      <dsp:spPr>
        <a:xfrm>
          <a:off x="354211" y="3035270"/>
          <a:ext cx="5383995"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Sent results to other components</a:t>
          </a:r>
        </a:p>
      </dsp:txBody>
      <dsp:txXfrm>
        <a:off x="354211" y="3035270"/>
        <a:ext cx="5383995" cy="467125"/>
      </dsp:txXfrm>
    </dsp:sp>
    <dsp:sp modelId="{A2F0CC9E-2C38-634A-B2BC-1A9B340E2C9C}">
      <dsp:nvSpPr>
        <dsp:cNvPr id="0" name=""/>
        <dsp:cNvSpPr/>
      </dsp:nvSpPr>
      <dsp:spPr>
        <a:xfrm>
          <a:off x="62257" y="2976880"/>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0A0-ABC4-D44F-A00E-0410FB4BBB53}">
      <dsp:nvSpPr>
        <dsp:cNvPr id="0" name=""/>
        <dsp:cNvSpPr/>
      </dsp:nvSpPr>
      <dsp:spPr>
        <a:xfrm>
          <a:off x="-3639284" y="-559214"/>
          <a:ext cx="4338283" cy="4338283"/>
        </a:xfrm>
        <a:prstGeom prst="blockArc">
          <a:avLst>
            <a:gd name="adj1" fmla="val 18900000"/>
            <a:gd name="adj2" fmla="val 2700000"/>
            <a:gd name="adj3" fmla="val 49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1A818-B478-6D46-9FA9-956956D10517}">
      <dsp:nvSpPr>
        <dsp:cNvPr id="0" name=""/>
        <dsp:cNvSpPr/>
      </dsp:nvSpPr>
      <dsp:spPr>
        <a:xfrm>
          <a:off x="366423" y="247542"/>
          <a:ext cx="4994941" cy="4953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7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Speed</a:t>
          </a:r>
        </a:p>
      </dsp:txBody>
      <dsp:txXfrm>
        <a:off x="366423" y="247542"/>
        <a:ext cx="4994941" cy="495342"/>
      </dsp:txXfrm>
    </dsp:sp>
    <dsp:sp modelId="{E14DAA58-443E-1B49-A309-3015267A429D}">
      <dsp:nvSpPr>
        <dsp:cNvPr id="0" name=""/>
        <dsp:cNvSpPr/>
      </dsp:nvSpPr>
      <dsp:spPr>
        <a:xfrm>
          <a:off x="56834" y="185624"/>
          <a:ext cx="619177" cy="61917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1EFBAB-5F61-5849-9B0B-D12EFF97F94D}">
      <dsp:nvSpPr>
        <dsp:cNvPr id="0" name=""/>
        <dsp:cNvSpPr/>
      </dsp:nvSpPr>
      <dsp:spPr>
        <a:xfrm>
          <a:off x="650414" y="990684"/>
          <a:ext cx="4710950" cy="4953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7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Accuracy</a:t>
          </a:r>
        </a:p>
      </dsp:txBody>
      <dsp:txXfrm>
        <a:off x="650414" y="990684"/>
        <a:ext cx="4710950" cy="495342"/>
      </dsp:txXfrm>
    </dsp:sp>
    <dsp:sp modelId="{5370FE77-DB18-464B-B14F-A569D8856521}">
      <dsp:nvSpPr>
        <dsp:cNvPr id="0" name=""/>
        <dsp:cNvSpPr/>
      </dsp:nvSpPr>
      <dsp:spPr>
        <a:xfrm>
          <a:off x="340825" y="928766"/>
          <a:ext cx="619177" cy="61917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B8A598-F555-6144-8B64-60205756A940}">
      <dsp:nvSpPr>
        <dsp:cNvPr id="0" name=""/>
        <dsp:cNvSpPr/>
      </dsp:nvSpPr>
      <dsp:spPr>
        <a:xfrm>
          <a:off x="650414" y="1733826"/>
          <a:ext cx="4710950" cy="4953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7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Light weight </a:t>
          </a:r>
        </a:p>
      </dsp:txBody>
      <dsp:txXfrm>
        <a:off x="650414" y="1733826"/>
        <a:ext cx="4710950" cy="495342"/>
      </dsp:txXfrm>
    </dsp:sp>
    <dsp:sp modelId="{294A0B18-27A5-4542-93DD-A8A20EE218AB}">
      <dsp:nvSpPr>
        <dsp:cNvPr id="0" name=""/>
        <dsp:cNvSpPr/>
      </dsp:nvSpPr>
      <dsp:spPr>
        <a:xfrm>
          <a:off x="340825" y="1671909"/>
          <a:ext cx="619177" cy="61917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DC22A-E404-734D-8F68-91BF93DA3122}">
      <dsp:nvSpPr>
        <dsp:cNvPr id="0" name=""/>
        <dsp:cNvSpPr/>
      </dsp:nvSpPr>
      <dsp:spPr>
        <a:xfrm>
          <a:off x="366423" y="2476969"/>
          <a:ext cx="4994941" cy="4953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7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Maintainability</a:t>
          </a:r>
        </a:p>
      </dsp:txBody>
      <dsp:txXfrm>
        <a:off x="366423" y="2476969"/>
        <a:ext cx="4994941" cy="495342"/>
      </dsp:txXfrm>
    </dsp:sp>
    <dsp:sp modelId="{61A2E83A-3104-DF41-831B-51A9740318E7}">
      <dsp:nvSpPr>
        <dsp:cNvPr id="0" name=""/>
        <dsp:cNvSpPr/>
      </dsp:nvSpPr>
      <dsp:spPr>
        <a:xfrm>
          <a:off x="56834" y="2415051"/>
          <a:ext cx="619177" cy="61917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04EE4-720E-4396-BA11-1A3FEC5DC213}">
      <dsp:nvSpPr>
        <dsp:cNvPr id="0" name=""/>
        <dsp:cNvSpPr/>
      </dsp:nvSpPr>
      <dsp:spPr>
        <a:xfrm rot="5400000">
          <a:off x="7277179" y="-2901424"/>
          <a:ext cx="1335881" cy="74777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b="0" kern="1200"/>
            <a:t>Title - </a:t>
          </a:r>
          <a:r>
            <a:rPr lang="en-US" sz="1400" b="0" kern="1200">
              <a:latin typeface="Cambria"/>
              <a:ea typeface="Cambria"/>
            </a:rPr>
            <a:t>GPU-accelerated real-time 3D tracking for humanoid locomotion and stair climbing</a:t>
          </a:r>
          <a:r>
            <a:rPr lang="en-US" sz="1400" b="0" kern="1200"/>
            <a:t>.</a:t>
          </a:r>
        </a:p>
        <a:p>
          <a:pPr marL="114300" lvl="1" indent="-114300" algn="l" defTabSz="622300" rtl="0">
            <a:lnSpc>
              <a:spcPct val="90000"/>
            </a:lnSpc>
            <a:spcBef>
              <a:spcPct val="0"/>
            </a:spcBef>
            <a:spcAft>
              <a:spcPct val="15000"/>
            </a:spcAft>
            <a:buChar char="•"/>
          </a:pPr>
          <a:r>
            <a:rPr lang="en-US" sz="1400" b="0" kern="1200"/>
            <a:t>Authors – </a:t>
          </a:r>
          <a:r>
            <a:rPr lang="en-US" sz="1400" b="0" kern="1200">
              <a:latin typeface="Cambria"/>
              <a:ea typeface="Cambria"/>
            </a:rPr>
            <a:t>P. Michel, J. Chestnutt, S. Kagami, K. Nishiwaki, J. Kuffner and T. Kanade</a:t>
          </a:r>
          <a:endParaRPr lang="en-US" sz="1400" kern="1200">
            <a:latin typeface="Cambria"/>
            <a:ea typeface="Cambria"/>
          </a:endParaRPr>
        </a:p>
        <a:p>
          <a:pPr marL="114300" lvl="1" indent="-114300" algn="l" defTabSz="622300">
            <a:lnSpc>
              <a:spcPct val="90000"/>
            </a:lnSpc>
            <a:spcBef>
              <a:spcPct val="0"/>
            </a:spcBef>
            <a:spcAft>
              <a:spcPct val="15000"/>
            </a:spcAft>
            <a:buChar char="•"/>
          </a:pPr>
          <a:r>
            <a:rPr lang="en-US" sz="1400" b="0" kern="1200"/>
            <a:t>In this system, accelerated a robust model-based three-dimensional tracking system by programmable graphics hardware to operate online at frame-rate during locomotion of a humanoid robot. this is a vision-based system. </a:t>
          </a:r>
          <a:endParaRPr lang="en-US" sz="1400" kern="1200"/>
        </a:p>
      </dsp:txBody>
      <dsp:txXfrm rot="-5400000">
        <a:off x="4206240" y="234727"/>
        <a:ext cx="7412548" cy="1205457"/>
      </dsp:txXfrm>
    </dsp:sp>
    <dsp:sp modelId="{DC253033-B662-B146-B47C-0051567ED8AC}">
      <dsp:nvSpPr>
        <dsp:cNvPr id="0" name=""/>
        <dsp:cNvSpPr/>
      </dsp:nvSpPr>
      <dsp:spPr>
        <a:xfrm>
          <a:off x="0" y="2530"/>
          <a:ext cx="4206240" cy="16698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en-US" sz="3200" b="0" kern="1200">
              <a:latin typeface="Calibri"/>
            </a:rPr>
            <a:t>[2] </a:t>
          </a:r>
          <a:endParaRPr lang="en-US" sz="3200" b="0" kern="1200"/>
        </a:p>
      </dsp:txBody>
      <dsp:txXfrm>
        <a:off x="81515" y="84045"/>
        <a:ext cx="4043210" cy="1506821"/>
      </dsp:txXfrm>
    </dsp:sp>
    <dsp:sp modelId="{E90F24C9-DAC3-405D-8224-578C25EC6234}">
      <dsp:nvSpPr>
        <dsp:cNvPr id="0" name=""/>
        <dsp:cNvSpPr/>
      </dsp:nvSpPr>
      <dsp:spPr>
        <a:xfrm rot="5400000">
          <a:off x="7277179" y="-1148080"/>
          <a:ext cx="1335881" cy="74777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a:t>Title – Detection of stair dimensions for the path planning of a bipedal robot.</a:t>
          </a:r>
        </a:p>
        <a:p>
          <a:pPr marL="114300" lvl="1" indent="-114300" algn="l" defTabSz="622300">
            <a:lnSpc>
              <a:spcPct val="90000"/>
            </a:lnSpc>
            <a:spcBef>
              <a:spcPct val="0"/>
            </a:spcBef>
            <a:spcAft>
              <a:spcPct val="15000"/>
            </a:spcAft>
            <a:buChar char="•"/>
          </a:pPr>
          <a:r>
            <a:rPr lang="en-US" sz="1400" kern="1200"/>
            <a:t>Authors – Amos Albert, Michael Suppa, Wilfried Gerth</a:t>
          </a:r>
        </a:p>
        <a:p>
          <a:pPr marL="114300" lvl="1" indent="-114300" algn="l" defTabSz="622300">
            <a:lnSpc>
              <a:spcPct val="90000"/>
            </a:lnSpc>
            <a:spcBef>
              <a:spcPct val="0"/>
            </a:spcBef>
            <a:spcAft>
              <a:spcPct val="15000"/>
            </a:spcAft>
            <a:buChar char="•"/>
          </a:pPr>
          <a:r>
            <a:rPr lang="en-US" sz="1400" kern="1200"/>
            <a:t>This paper deals with the detection of the characteristics of stairs, the step height, and the step width for online path planning of a bipedal robot. this using a line laser to gather the dimensions of the staircase and using three algorithms to implement.</a:t>
          </a:r>
        </a:p>
      </dsp:txBody>
      <dsp:txXfrm rot="-5400000">
        <a:off x="4206240" y="1988071"/>
        <a:ext cx="7412548" cy="1205457"/>
      </dsp:txXfrm>
    </dsp:sp>
    <dsp:sp modelId="{CD3F74F8-18B8-4B7D-A155-48509832B109}">
      <dsp:nvSpPr>
        <dsp:cNvPr id="0" name=""/>
        <dsp:cNvSpPr/>
      </dsp:nvSpPr>
      <dsp:spPr>
        <a:xfrm>
          <a:off x="0" y="1755874"/>
          <a:ext cx="4206240" cy="16698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en-US" sz="3200" b="0" kern="1200">
              <a:latin typeface="Calibri"/>
            </a:rPr>
            <a:t>[3]</a:t>
          </a:r>
          <a:endParaRPr lang="en-US" sz="3200" b="0" kern="1200"/>
        </a:p>
      </dsp:txBody>
      <dsp:txXfrm>
        <a:off x="81515" y="1837389"/>
        <a:ext cx="4043210" cy="1506821"/>
      </dsp:txXfrm>
    </dsp:sp>
    <dsp:sp modelId="{CF269CB6-89E3-AE42-B14D-385A27266C4D}">
      <dsp:nvSpPr>
        <dsp:cNvPr id="0" name=""/>
        <dsp:cNvSpPr/>
      </dsp:nvSpPr>
      <dsp:spPr>
        <a:xfrm rot="5400000">
          <a:off x="7277179" y="605264"/>
          <a:ext cx="1335881" cy="74777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b="0" kern="1200"/>
            <a:t>Topic –</a:t>
          </a:r>
          <a:r>
            <a:rPr lang="en-US" sz="1400" b="0" kern="1200">
              <a:latin typeface="Calibri"/>
            </a:rPr>
            <a:t> </a:t>
          </a:r>
          <a:r>
            <a:rPr lang="en-US" sz="1400" b="0" kern="1200">
              <a:latin typeface="Cambria"/>
              <a:ea typeface="Cambria"/>
            </a:rPr>
            <a:t>Development Image Processing Technique for Climbing Stair of Small Humaniod Robot.</a:t>
          </a:r>
        </a:p>
        <a:p>
          <a:pPr marL="114300" lvl="1" indent="-114300" algn="l" defTabSz="622300" rtl="0">
            <a:lnSpc>
              <a:spcPct val="90000"/>
            </a:lnSpc>
            <a:spcBef>
              <a:spcPct val="0"/>
            </a:spcBef>
            <a:spcAft>
              <a:spcPct val="15000"/>
            </a:spcAft>
            <a:buChar char="•"/>
          </a:pPr>
          <a:r>
            <a:rPr lang="en-US" sz="1400" b="0" kern="1200"/>
            <a:t>Authors –</a:t>
          </a:r>
          <a:r>
            <a:rPr lang="en-US" sz="1400" b="0" kern="1200">
              <a:latin typeface="Cambria"/>
              <a:ea typeface="Cambria"/>
            </a:rPr>
            <a:t>W. Samakming and J. Srinonchat</a:t>
          </a:r>
        </a:p>
        <a:p>
          <a:pPr marL="114300" lvl="1" indent="-114300" algn="l" defTabSz="622300" rtl="0">
            <a:lnSpc>
              <a:spcPct val="90000"/>
            </a:lnSpc>
            <a:spcBef>
              <a:spcPct val="0"/>
            </a:spcBef>
            <a:spcAft>
              <a:spcPct val="15000"/>
            </a:spcAft>
            <a:buChar char="•"/>
          </a:pPr>
          <a:r>
            <a:rPr lang="en-US" sz="1400" b="0" kern="1200"/>
            <a:t>Laser range finders (LRF) have been used. There are two types of LRFs. That are vertical and horizontal. To obtain dimensions of the staircase used that LRFs and processed when the robot is faced with the staircase at any distance and angle.</a:t>
          </a:r>
          <a:endParaRPr lang="en-US" sz="1400" b="0" kern="1200">
            <a:latin typeface="Cambria"/>
            <a:ea typeface="Cambria"/>
          </a:endParaRPr>
        </a:p>
      </dsp:txBody>
      <dsp:txXfrm rot="-5400000">
        <a:off x="4206240" y="3741415"/>
        <a:ext cx="7412548" cy="1205457"/>
      </dsp:txXfrm>
    </dsp:sp>
    <dsp:sp modelId="{E6063157-60A3-7145-9592-07815C684376}">
      <dsp:nvSpPr>
        <dsp:cNvPr id="0" name=""/>
        <dsp:cNvSpPr/>
      </dsp:nvSpPr>
      <dsp:spPr>
        <a:xfrm>
          <a:off x="0" y="3509218"/>
          <a:ext cx="4206240" cy="16698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a:latin typeface="Calibri"/>
            </a:rPr>
            <a:t>[8]</a:t>
          </a:r>
          <a:endParaRPr lang="en-US" sz="3200" b="0" kern="1200"/>
        </a:p>
      </dsp:txBody>
      <dsp:txXfrm>
        <a:off x="81515" y="3590733"/>
        <a:ext cx="4043210" cy="15068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C798F-8D91-384F-809E-51703A4C0499}">
      <dsp:nvSpPr>
        <dsp:cNvPr id="0" name=""/>
        <dsp:cNvSpPr/>
      </dsp:nvSpPr>
      <dsp:spPr>
        <a:xfrm rot="10800000">
          <a:off x="2152275" y="275"/>
          <a:ext cx="7771672" cy="77899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516" tIns="83820" rIns="156464" bIns="83820" numCol="1" spcCol="1270" anchor="ctr" anchorCtr="0">
          <a:noAutofit/>
        </a:bodyPr>
        <a:lstStyle/>
        <a:p>
          <a:pPr marL="0" lvl="0" indent="0" algn="l" defTabSz="977900" rtl="0">
            <a:lnSpc>
              <a:spcPct val="90000"/>
            </a:lnSpc>
            <a:spcBef>
              <a:spcPct val="0"/>
            </a:spcBef>
            <a:spcAft>
              <a:spcPct val="35000"/>
            </a:spcAft>
            <a:buNone/>
          </a:pPr>
          <a:r>
            <a:rPr lang="en-US" sz="2200" kern="1200"/>
            <a:t>How to Identify the dimensions of the staircases more accurately?</a:t>
          </a:r>
        </a:p>
      </dsp:txBody>
      <dsp:txXfrm rot="10800000">
        <a:off x="2347024" y="275"/>
        <a:ext cx="7576923" cy="778996"/>
      </dsp:txXfrm>
    </dsp:sp>
    <dsp:sp modelId="{4EC2FA45-1694-854A-8310-9EB02266DBFA}">
      <dsp:nvSpPr>
        <dsp:cNvPr id="0" name=""/>
        <dsp:cNvSpPr/>
      </dsp:nvSpPr>
      <dsp:spPr>
        <a:xfrm>
          <a:off x="1762777" y="275"/>
          <a:ext cx="778996" cy="7789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207F33-3911-144E-811C-434CEDAD3EFD}">
      <dsp:nvSpPr>
        <dsp:cNvPr id="0" name=""/>
        <dsp:cNvSpPr/>
      </dsp:nvSpPr>
      <dsp:spPr>
        <a:xfrm rot="10800000">
          <a:off x="2152275" y="1011807"/>
          <a:ext cx="7771672" cy="77899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516" tIns="83820" rIns="156464" bIns="83820" numCol="1" spcCol="1270" anchor="ctr" anchorCtr="0">
          <a:noAutofit/>
        </a:bodyPr>
        <a:lstStyle/>
        <a:p>
          <a:pPr marL="0" lvl="0" indent="0" algn="l" defTabSz="977900" rtl="0">
            <a:lnSpc>
              <a:spcPct val="90000"/>
            </a:lnSpc>
            <a:spcBef>
              <a:spcPct val="0"/>
            </a:spcBef>
            <a:spcAft>
              <a:spcPct val="35000"/>
            </a:spcAft>
            <a:buNone/>
          </a:pPr>
          <a:r>
            <a:rPr lang="en-US" sz="2200" kern="1200"/>
            <a:t>How to Identify the dimensions </a:t>
          </a:r>
          <a:r>
            <a:rPr lang="en-US" sz="2200" kern="1200">
              <a:latin typeface="Calibri"/>
            </a:rPr>
            <a:t>in low</a:t>
          </a:r>
          <a:r>
            <a:rPr lang="en-US" sz="2200" kern="1200"/>
            <a:t> light situations?</a:t>
          </a:r>
        </a:p>
      </dsp:txBody>
      <dsp:txXfrm rot="10800000">
        <a:off x="2347024" y="1011807"/>
        <a:ext cx="7576923" cy="778996"/>
      </dsp:txXfrm>
    </dsp:sp>
    <dsp:sp modelId="{7BDEC246-6A96-AC4E-B6FD-324DD8F600D7}">
      <dsp:nvSpPr>
        <dsp:cNvPr id="0" name=""/>
        <dsp:cNvSpPr/>
      </dsp:nvSpPr>
      <dsp:spPr>
        <a:xfrm>
          <a:off x="1762777" y="1011807"/>
          <a:ext cx="778996" cy="7789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7B2330-9241-CA4E-92E8-E5CA10B0953A}">
      <dsp:nvSpPr>
        <dsp:cNvPr id="0" name=""/>
        <dsp:cNvSpPr/>
      </dsp:nvSpPr>
      <dsp:spPr>
        <a:xfrm rot="10800000">
          <a:off x="2152275" y="2023339"/>
          <a:ext cx="7771672" cy="77899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516" tIns="83820" rIns="156464" bIns="83820" numCol="1" spcCol="1270" anchor="ctr" anchorCtr="0">
          <a:noAutofit/>
        </a:bodyPr>
        <a:lstStyle/>
        <a:p>
          <a:pPr marL="0" lvl="0" indent="0" algn="l" defTabSz="977900" rtl="0">
            <a:lnSpc>
              <a:spcPct val="90000"/>
            </a:lnSpc>
            <a:spcBef>
              <a:spcPct val="0"/>
            </a:spcBef>
            <a:spcAft>
              <a:spcPct val="35000"/>
            </a:spcAft>
            <a:buNone/>
          </a:pPr>
          <a:r>
            <a:rPr lang="en-US" sz="2200" kern="1200"/>
            <a:t>How to increase brightness of </a:t>
          </a:r>
          <a:r>
            <a:rPr lang="en-US" sz="2200" kern="1200">
              <a:latin typeface="Calibri"/>
            </a:rPr>
            <a:t>vision? </a:t>
          </a:r>
        </a:p>
      </dsp:txBody>
      <dsp:txXfrm rot="10800000">
        <a:off x="2347024" y="2023339"/>
        <a:ext cx="7576923" cy="778996"/>
      </dsp:txXfrm>
    </dsp:sp>
    <dsp:sp modelId="{120E17CA-845F-4145-A0CF-76BB148212C3}">
      <dsp:nvSpPr>
        <dsp:cNvPr id="0" name=""/>
        <dsp:cNvSpPr/>
      </dsp:nvSpPr>
      <dsp:spPr>
        <a:xfrm>
          <a:off x="1762777" y="2023339"/>
          <a:ext cx="778996" cy="7789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696DF2-96E3-1C48-A79D-7274A251766B}">
      <dsp:nvSpPr>
        <dsp:cNvPr id="0" name=""/>
        <dsp:cNvSpPr/>
      </dsp:nvSpPr>
      <dsp:spPr>
        <a:xfrm rot="10800000">
          <a:off x="2152275" y="3034872"/>
          <a:ext cx="7771672" cy="77899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516" tIns="83820" rIns="156464" bIns="83820" numCol="1" spcCol="1270" anchor="ctr" anchorCtr="0">
          <a:noAutofit/>
        </a:bodyPr>
        <a:lstStyle/>
        <a:p>
          <a:pPr marL="0" lvl="0" indent="0" algn="l" defTabSz="977900" rtl="0">
            <a:lnSpc>
              <a:spcPct val="90000"/>
            </a:lnSpc>
            <a:spcBef>
              <a:spcPct val="0"/>
            </a:spcBef>
            <a:spcAft>
              <a:spcPct val="35000"/>
            </a:spcAft>
            <a:buNone/>
          </a:pPr>
          <a:r>
            <a:rPr lang="en-US" sz="2200" kern="1200"/>
            <a:t>How to identify all steps have </a:t>
          </a:r>
          <a:r>
            <a:rPr lang="en-US" sz="2200" kern="1200">
              <a:latin typeface="Calibri"/>
            </a:rPr>
            <a:t>the same</a:t>
          </a:r>
          <a:r>
            <a:rPr lang="en-US" sz="2200" kern="1200"/>
            <a:t> dimensions</a:t>
          </a:r>
          <a:r>
            <a:rPr lang="en-US" sz="2200" kern="1200">
              <a:latin typeface="Calibri"/>
            </a:rPr>
            <a:t>? </a:t>
          </a:r>
          <a:endParaRPr lang="en-US" sz="2200" kern="1200"/>
        </a:p>
      </dsp:txBody>
      <dsp:txXfrm rot="10800000">
        <a:off x="2347024" y="3034872"/>
        <a:ext cx="7576923" cy="778996"/>
      </dsp:txXfrm>
    </dsp:sp>
    <dsp:sp modelId="{3F5E85A2-87F6-C541-95F1-BBE8F3C0AFF3}">
      <dsp:nvSpPr>
        <dsp:cNvPr id="0" name=""/>
        <dsp:cNvSpPr/>
      </dsp:nvSpPr>
      <dsp:spPr>
        <a:xfrm>
          <a:off x="1762777" y="3034872"/>
          <a:ext cx="778996" cy="7789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7AB0E-B6A3-F548-BB8E-E376D3F01825}">
      <dsp:nvSpPr>
        <dsp:cNvPr id="0" name=""/>
        <dsp:cNvSpPr/>
      </dsp:nvSpPr>
      <dsp:spPr>
        <a:xfrm rot="10800000">
          <a:off x="2152275" y="4046404"/>
          <a:ext cx="7771672" cy="77899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3516" tIns="83820" rIns="156464" bIns="83820" numCol="1" spcCol="1270" anchor="ctr" anchorCtr="0">
          <a:noAutofit/>
        </a:bodyPr>
        <a:lstStyle/>
        <a:p>
          <a:pPr marL="0" lvl="0" indent="0" algn="l" defTabSz="977900">
            <a:lnSpc>
              <a:spcPct val="90000"/>
            </a:lnSpc>
            <a:spcBef>
              <a:spcPct val="0"/>
            </a:spcBef>
            <a:spcAft>
              <a:spcPct val="35000"/>
            </a:spcAft>
            <a:buNone/>
          </a:pPr>
          <a:r>
            <a:rPr lang="en-US" sz="2200" kern="1200"/>
            <a:t>How to increase accuracy for get dimensions?</a:t>
          </a:r>
        </a:p>
      </dsp:txBody>
      <dsp:txXfrm rot="10800000">
        <a:off x="2347024" y="4046404"/>
        <a:ext cx="7576923" cy="778996"/>
      </dsp:txXfrm>
    </dsp:sp>
    <dsp:sp modelId="{9D858E07-ACA8-294F-9328-D149120CFB03}">
      <dsp:nvSpPr>
        <dsp:cNvPr id="0" name=""/>
        <dsp:cNvSpPr/>
      </dsp:nvSpPr>
      <dsp:spPr>
        <a:xfrm>
          <a:off x="1762777" y="4046404"/>
          <a:ext cx="778996" cy="77899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1FF8C-E26E-2043-B910-1C3D29B828D5}">
      <dsp:nvSpPr>
        <dsp:cNvPr id="0" name=""/>
        <dsp:cNvSpPr/>
      </dsp:nvSpPr>
      <dsp:spPr>
        <a:xfrm>
          <a:off x="-4223027" y="-647959"/>
          <a:ext cx="5031728" cy="5031728"/>
        </a:xfrm>
        <a:prstGeom prst="blockArc">
          <a:avLst>
            <a:gd name="adj1" fmla="val 18900000"/>
            <a:gd name="adj2" fmla="val 2700000"/>
            <a:gd name="adj3" fmla="val 429"/>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3B4F09-BB1B-D649-9207-11220C1BED6D}">
      <dsp:nvSpPr>
        <dsp:cNvPr id="0" name=""/>
        <dsp:cNvSpPr/>
      </dsp:nvSpPr>
      <dsp:spPr>
        <a:xfrm>
          <a:off x="354211" y="233413"/>
          <a:ext cx="5383995"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Get vision based data</a:t>
          </a:r>
        </a:p>
      </dsp:txBody>
      <dsp:txXfrm>
        <a:off x="354211" y="233413"/>
        <a:ext cx="5383995" cy="467125"/>
      </dsp:txXfrm>
    </dsp:sp>
    <dsp:sp modelId="{4C0A1FAD-9907-2742-9FA2-0CA4E8EE6045}">
      <dsp:nvSpPr>
        <dsp:cNvPr id="0" name=""/>
        <dsp:cNvSpPr/>
      </dsp:nvSpPr>
      <dsp:spPr>
        <a:xfrm>
          <a:off x="62257" y="175022"/>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53A0EF-B8A2-4848-AD3D-42503A0160D3}">
      <dsp:nvSpPr>
        <dsp:cNvPr id="0" name=""/>
        <dsp:cNvSpPr/>
      </dsp:nvSpPr>
      <dsp:spPr>
        <a:xfrm>
          <a:off x="688940" y="933877"/>
          <a:ext cx="5049266"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Get sensors based data</a:t>
          </a:r>
        </a:p>
      </dsp:txBody>
      <dsp:txXfrm>
        <a:off x="688940" y="933877"/>
        <a:ext cx="5049266" cy="467125"/>
      </dsp:txXfrm>
    </dsp:sp>
    <dsp:sp modelId="{A7A35453-B2DB-8847-A522-528F11B6F238}">
      <dsp:nvSpPr>
        <dsp:cNvPr id="0" name=""/>
        <dsp:cNvSpPr/>
      </dsp:nvSpPr>
      <dsp:spPr>
        <a:xfrm>
          <a:off x="396986" y="875487"/>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F7C2FF-50F4-B442-8CE6-4EF63EDE87F8}">
      <dsp:nvSpPr>
        <dsp:cNvPr id="0" name=""/>
        <dsp:cNvSpPr/>
      </dsp:nvSpPr>
      <dsp:spPr>
        <a:xfrm>
          <a:off x="791674" y="1634342"/>
          <a:ext cx="4946532"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Calculate Dimensions of staircase</a:t>
          </a:r>
        </a:p>
      </dsp:txBody>
      <dsp:txXfrm>
        <a:off x="791674" y="1634342"/>
        <a:ext cx="4946532" cy="467125"/>
      </dsp:txXfrm>
    </dsp:sp>
    <dsp:sp modelId="{BA40A85F-59A7-DA43-9E77-E75D897D83C1}">
      <dsp:nvSpPr>
        <dsp:cNvPr id="0" name=""/>
        <dsp:cNvSpPr/>
      </dsp:nvSpPr>
      <dsp:spPr>
        <a:xfrm>
          <a:off x="499721" y="1575951"/>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612AE5-8033-1240-92D4-30154FFEB322}">
      <dsp:nvSpPr>
        <dsp:cNvPr id="0" name=""/>
        <dsp:cNvSpPr/>
      </dsp:nvSpPr>
      <dsp:spPr>
        <a:xfrm>
          <a:off x="688940" y="2334806"/>
          <a:ext cx="5049266"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Identify same stairs or not</a:t>
          </a:r>
        </a:p>
      </dsp:txBody>
      <dsp:txXfrm>
        <a:off x="688940" y="2334806"/>
        <a:ext cx="5049266" cy="467125"/>
      </dsp:txXfrm>
    </dsp:sp>
    <dsp:sp modelId="{4EA70344-64B8-1E4E-ADD2-7E358106ED9A}">
      <dsp:nvSpPr>
        <dsp:cNvPr id="0" name=""/>
        <dsp:cNvSpPr/>
      </dsp:nvSpPr>
      <dsp:spPr>
        <a:xfrm>
          <a:off x="396986" y="2276415"/>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D803FD-09BC-0341-B9AD-747887F26D2D}">
      <dsp:nvSpPr>
        <dsp:cNvPr id="0" name=""/>
        <dsp:cNvSpPr/>
      </dsp:nvSpPr>
      <dsp:spPr>
        <a:xfrm>
          <a:off x="354211" y="3035270"/>
          <a:ext cx="5383995" cy="4671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07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Send results to other components</a:t>
          </a:r>
        </a:p>
      </dsp:txBody>
      <dsp:txXfrm>
        <a:off x="354211" y="3035270"/>
        <a:ext cx="5383995" cy="467125"/>
      </dsp:txXfrm>
    </dsp:sp>
    <dsp:sp modelId="{A2F0CC9E-2C38-634A-B2BC-1A9B340E2C9C}">
      <dsp:nvSpPr>
        <dsp:cNvPr id="0" name=""/>
        <dsp:cNvSpPr/>
      </dsp:nvSpPr>
      <dsp:spPr>
        <a:xfrm>
          <a:off x="62257" y="2976880"/>
          <a:ext cx="583907" cy="5839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0A0-ABC4-D44F-A00E-0410FB4BBB53}">
      <dsp:nvSpPr>
        <dsp:cNvPr id="0" name=""/>
        <dsp:cNvSpPr/>
      </dsp:nvSpPr>
      <dsp:spPr>
        <a:xfrm>
          <a:off x="-3639284" y="-559214"/>
          <a:ext cx="4338283" cy="4338283"/>
        </a:xfrm>
        <a:prstGeom prst="blockArc">
          <a:avLst>
            <a:gd name="adj1" fmla="val 18900000"/>
            <a:gd name="adj2" fmla="val 2700000"/>
            <a:gd name="adj3" fmla="val 49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1A818-B478-6D46-9FA9-956956D10517}">
      <dsp:nvSpPr>
        <dsp:cNvPr id="0" name=""/>
        <dsp:cNvSpPr/>
      </dsp:nvSpPr>
      <dsp:spPr>
        <a:xfrm>
          <a:off x="366423" y="247542"/>
          <a:ext cx="4994941" cy="4953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7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Speed</a:t>
          </a:r>
        </a:p>
      </dsp:txBody>
      <dsp:txXfrm>
        <a:off x="366423" y="247542"/>
        <a:ext cx="4994941" cy="495342"/>
      </dsp:txXfrm>
    </dsp:sp>
    <dsp:sp modelId="{E14DAA58-443E-1B49-A309-3015267A429D}">
      <dsp:nvSpPr>
        <dsp:cNvPr id="0" name=""/>
        <dsp:cNvSpPr/>
      </dsp:nvSpPr>
      <dsp:spPr>
        <a:xfrm>
          <a:off x="56834" y="185624"/>
          <a:ext cx="619177" cy="61917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1EFBAB-5F61-5849-9B0B-D12EFF97F94D}">
      <dsp:nvSpPr>
        <dsp:cNvPr id="0" name=""/>
        <dsp:cNvSpPr/>
      </dsp:nvSpPr>
      <dsp:spPr>
        <a:xfrm>
          <a:off x="650414" y="990684"/>
          <a:ext cx="4710950" cy="4953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7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Accuracy</a:t>
          </a:r>
        </a:p>
      </dsp:txBody>
      <dsp:txXfrm>
        <a:off x="650414" y="990684"/>
        <a:ext cx="4710950" cy="495342"/>
      </dsp:txXfrm>
    </dsp:sp>
    <dsp:sp modelId="{5370FE77-DB18-464B-B14F-A569D8856521}">
      <dsp:nvSpPr>
        <dsp:cNvPr id="0" name=""/>
        <dsp:cNvSpPr/>
      </dsp:nvSpPr>
      <dsp:spPr>
        <a:xfrm>
          <a:off x="340825" y="928766"/>
          <a:ext cx="619177" cy="61917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B8A598-F555-6144-8B64-60205756A940}">
      <dsp:nvSpPr>
        <dsp:cNvPr id="0" name=""/>
        <dsp:cNvSpPr/>
      </dsp:nvSpPr>
      <dsp:spPr>
        <a:xfrm>
          <a:off x="650414" y="1733826"/>
          <a:ext cx="4710950" cy="4953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7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Light weight </a:t>
          </a:r>
        </a:p>
      </dsp:txBody>
      <dsp:txXfrm>
        <a:off x="650414" y="1733826"/>
        <a:ext cx="4710950" cy="495342"/>
      </dsp:txXfrm>
    </dsp:sp>
    <dsp:sp modelId="{294A0B18-27A5-4542-93DD-A8A20EE218AB}">
      <dsp:nvSpPr>
        <dsp:cNvPr id="0" name=""/>
        <dsp:cNvSpPr/>
      </dsp:nvSpPr>
      <dsp:spPr>
        <a:xfrm>
          <a:off x="340825" y="1671909"/>
          <a:ext cx="619177" cy="61917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DC22A-E404-734D-8F68-91BF93DA3122}">
      <dsp:nvSpPr>
        <dsp:cNvPr id="0" name=""/>
        <dsp:cNvSpPr/>
      </dsp:nvSpPr>
      <dsp:spPr>
        <a:xfrm>
          <a:off x="366423" y="2476969"/>
          <a:ext cx="4994941" cy="4953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17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Maintainability</a:t>
          </a:r>
        </a:p>
      </dsp:txBody>
      <dsp:txXfrm>
        <a:off x="366423" y="2476969"/>
        <a:ext cx="4994941" cy="495342"/>
      </dsp:txXfrm>
    </dsp:sp>
    <dsp:sp modelId="{61A2E83A-3104-DF41-831B-51A9740318E7}">
      <dsp:nvSpPr>
        <dsp:cNvPr id="0" name=""/>
        <dsp:cNvSpPr/>
      </dsp:nvSpPr>
      <dsp:spPr>
        <a:xfrm>
          <a:off x="56834" y="2415051"/>
          <a:ext cx="619177" cy="61917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2/11/2022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0B8AC8-E212-48B2-9917-7448FC83DD17}" type="slidenum">
              <a:rPr lang="en-US" smtClean="0"/>
              <a:t>28</a:t>
            </a:fld>
            <a:endParaRPr lang="en-US"/>
          </a:p>
        </p:txBody>
      </p:sp>
    </p:spTree>
    <p:extLst>
      <p:ext uri="{BB962C8B-B14F-4D97-AF65-F5344CB8AC3E}">
        <p14:creationId xmlns:p14="http://schemas.microsoft.com/office/powerpoint/2010/main" val="165229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39</a:t>
            </a:fld>
            <a:endParaRPr lang="en-US"/>
          </a:p>
        </p:txBody>
      </p:sp>
    </p:spTree>
    <p:extLst>
      <p:ext uri="{BB962C8B-B14F-4D97-AF65-F5344CB8AC3E}">
        <p14:creationId xmlns:p14="http://schemas.microsoft.com/office/powerpoint/2010/main" val="910302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
        <p:nvSpPr>
          <p:cNvPr id="2" name="Rectangle 1">
            <a:extLst>
              <a:ext uri="{FF2B5EF4-FFF2-40B4-BE49-F238E27FC236}">
                <a16:creationId xmlns:a16="http://schemas.microsoft.com/office/drawing/2014/main" id="{9995AFC4-FEBC-4486-9080-805BFBB56CD8}"/>
              </a:ext>
            </a:extLst>
          </p:cNvPr>
          <p:cNvSpPr/>
          <p:nvPr userDrawn="1"/>
        </p:nvSpPr>
        <p:spPr>
          <a:xfrm>
            <a:off x="2687817" y="648131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chemeClr val="tx1"/>
                </a:solidFill>
              </a:rPr>
              <a:t>IT18216974</a:t>
            </a:r>
            <a:r>
              <a:rPr lang="en-US" sz="1800">
                <a:solidFill>
                  <a:schemeClr val="tx1"/>
                </a:solidFill>
              </a:rPr>
              <a:t>   |   </a:t>
            </a:r>
            <a:r>
              <a:rPr lang="en-US" sz="1800" err="1">
                <a:solidFill>
                  <a:schemeClr val="tx1"/>
                </a:solidFill>
              </a:rPr>
              <a:t>Jayawardana</a:t>
            </a:r>
            <a:r>
              <a:rPr lang="en-US" sz="1800">
                <a:solidFill>
                  <a:schemeClr val="tx1"/>
                </a:solidFill>
              </a:rPr>
              <a:t> J.T.H</a:t>
            </a:r>
            <a:r>
              <a:rPr lang="en-US" sz="1800" b="1">
                <a:solidFill>
                  <a:schemeClr val="tx1"/>
                </a:solidFill>
              </a:rPr>
              <a:t>   </a:t>
            </a:r>
            <a:r>
              <a:rPr lang="en-US" sz="1800">
                <a:solidFill>
                  <a:schemeClr val="tx1"/>
                </a:solidFill>
              </a:rPr>
              <a:t>|   </a:t>
            </a:r>
            <a:r>
              <a:rPr lang="en-US" sz="1800" b="0">
                <a:solidFill>
                  <a:schemeClr val="tx1"/>
                </a:solidFill>
              </a:rPr>
              <a:t>21_22- J 34</a:t>
            </a:r>
          </a:p>
          <a:p>
            <a:endParaRPr lang="en-US" sz="1800" b="0">
              <a:solidFill>
                <a:schemeClr val="tx1"/>
              </a:solidFill>
            </a:endParaRPr>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23964ECD-AF15-46E0-ABBC-A3B75EC2C54C}"/>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 name="Rectangle 4">
            <a:extLst>
              <a:ext uri="{FF2B5EF4-FFF2-40B4-BE49-F238E27FC236}">
                <a16:creationId xmlns:a16="http://schemas.microsoft.com/office/drawing/2014/main" id="{792CF3CE-5C9E-4EC8-AF0D-F844FF5991F9}"/>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4155889D-3F48-4D97-AA1C-C9DFDEB5BFB5}"/>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IT18216974</a:t>
            </a:r>
            <a:r>
              <a:rPr lang="en-US" sz="1800">
                <a:solidFill>
                  <a:schemeClr val="tx1"/>
                </a:solidFill>
              </a:rPr>
              <a:t>   |   </a:t>
            </a:r>
            <a:r>
              <a:rPr lang="en-US" sz="1800" err="1">
                <a:solidFill>
                  <a:schemeClr val="tx1"/>
                </a:solidFill>
              </a:rPr>
              <a:t>Jayawardana</a:t>
            </a:r>
            <a:r>
              <a:rPr lang="en-US" sz="1800">
                <a:solidFill>
                  <a:schemeClr val="tx1"/>
                </a:solidFill>
              </a:rPr>
              <a:t> J.T.H</a:t>
            </a:r>
            <a:r>
              <a:rPr lang="en-US" sz="1800" b="1">
                <a:solidFill>
                  <a:schemeClr val="tx1"/>
                </a:solidFill>
              </a:rPr>
              <a:t>   </a:t>
            </a:r>
            <a:r>
              <a:rPr lang="en-US" sz="1800">
                <a:solidFill>
                  <a:schemeClr val="tx1"/>
                </a:solidFill>
              </a:rPr>
              <a:t>|   </a:t>
            </a:r>
            <a:r>
              <a:rPr lang="en-US" sz="1800" b="0">
                <a:solidFill>
                  <a:schemeClr val="tx1"/>
                </a:solidFill>
              </a:rPr>
              <a:t>21_22- J 34</a:t>
            </a:r>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7F1C46A4-93B4-4071-8810-BCD5CBE8C1D1}"/>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1" name="Rectangle 20">
            <a:extLst>
              <a:ext uri="{FF2B5EF4-FFF2-40B4-BE49-F238E27FC236}">
                <a16:creationId xmlns:a16="http://schemas.microsoft.com/office/drawing/2014/main" id="{0BA5842E-9B71-43B8-82A7-93428935B393}"/>
              </a:ext>
            </a:extLst>
          </p:cNvPr>
          <p:cNvSpPr/>
          <p:nvPr userDrawn="1"/>
        </p:nvSpPr>
        <p:spPr>
          <a:xfrm>
            <a:off x="2632435" y="6492874"/>
            <a:ext cx="8682597"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IT18216974</a:t>
            </a:r>
            <a:r>
              <a:rPr lang="en-US" sz="1800">
                <a:solidFill>
                  <a:schemeClr val="tx1"/>
                </a:solidFill>
              </a:rPr>
              <a:t>   |   </a:t>
            </a:r>
            <a:r>
              <a:rPr lang="en-US" sz="1800" err="1">
                <a:solidFill>
                  <a:schemeClr val="tx1"/>
                </a:solidFill>
              </a:rPr>
              <a:t>Jayawardana</a:t>
            </a:r>
            <a:r>
              <a:rPr lang="en-US" sz="1800">
                <a:solidFill>
                  <a:schemeClr val="tx1"/>
                </a:solidFill>
              </a:rPr>
              <a:t> J.T.H</a:t>
            </a:r>
            <a:r>
              <a:rPr lang="en-US" sz="1800" b="1">
                <a:solidFill>
                  <a:schemeClr val="tx1"/>
                </a:solidFill>
              </a:rPr>
              <a:t>   </a:t>
            </a:r>
            <a:r>
              <a:rPr lang="en-US" sz="1800">
                <a:solidFill>
                  <a:schemeClr val="tx1"/>
                </a:solidFill>
              </a:rPr>
              <a:t>|   </a:t>
            </a:r>
            <a:r>
              <a:rPr lang="en-US" sz="1800" b="0">
                <a:solidFill>
                  <a:schemeClr val="tx1"/>
                </a:solidFill>
              </a:rPr>
              <a:t>21_22- J 34</a:t>
            </a:r>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AA0C8F04-BD25-4C74-811A-5EEEBB569ADA}"/>
              </a:ext>
            </a:extLst>
          </p:cNvPr>
          <p:cNvSpPr/>
          <p:nvPr userDrawn="1"/>
        </p:nvSpPr>
        <p:spPr>
          <a:xfrm>
            <a:off x="2632435" y="6492874"/>
            <a:ext cx="8682597"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IT18216974</a:t>
            </a:r>
            <a:r>
              <a:rPr lang="en-US" sz="1800">
                <a:solidFill>
                  <a:schemeClr val="tx1"/>
                </a:solidFill>
              </a:rPr>
              <a:t>   |   </a:t>
            </a:r>
            <a:r>
              <a:rPr lang="en-US" sz="1800" err="1">
                <a:solidFill>
                  <a:schemeClr val="tx1"/>
                </a:solidFill>
              </a:rPr>
              <a:t>Jayawardana</a:t>
            </a:r>
            <a:r>
              <a:rPr lang="en-US" sz="1800">
                <a:solidFill>
                  <a:schemeClr val="tx1"/>
                </a:solidFill>
              </a:rPr>
              <a:t> J.T.H</a:t>
            </a:r>
            <a:r>
              <a:rPr lang="en-US" sz="1800" b="1">
                <a:solidFill>
                  <a:schemeClr val="tx1"/>
                </a:solidFill>
              </a:rPr>
              <a:t>   </a:t>
            </a:r>
            <a:r>
              <a:rPr lang="en-US" sz="1800">
                <a:solidFill>
                  <a:schemeClr val="tx1"/>
                </a:solidFill>
              </a:rPr>
              <a:t>|   </a:t>
            </a:r>
            <a:r>
              <a:rPr lang="en-US" sz="1800" b="0">
                <a:solidFill>
                  <a:schemeClr val="tx1"/>
                </a:solidFill>
              </a:rPr>
              <a:t>21_22- J 34</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
        <p:nvSpPr>
          <p:cNvPr id="5" name="Rectangle 4">
            <a:extLst>
              <a:ext uri="{FF2B5EF4-FFF2-40B4-BE49-F238E27FC236}">
                <a16:creationId xmlns:a16="http://schemas.microsoft.com/office/drawing/2014/main" id="{C33085FE-2A9E-4348-AD72-C4CEBAEF2C4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IT18216974</a:t>
            </a:r>
            <a:r>
              <a:rPr lang="en-US" sz="1800">
                <a:solidFill>
                  <a:schemeClr val="tx1"/>
                </a:solidFill>
              </a:rPr>
              <a:t>   |   </a:t>
            </a:r>
            <a:r>
              <a:rPr lang="en-US" sz="1800" err="1">
                <a:solidFill>
                  <a:schemeClr val="tx1"/>
                </a:solidFill>
              </a:rPr>
              <a:t>Jayawardana</a:t>
            </a:r>
            <a:r>
              <a:rPr lang="en-US" sz="1800">
                <a:solidFill>
                  <a:schemeClr val="tx1"/>
                </a:solidFill>
              </a:rPr>
              <a:t> J.T.H</a:t>
            </a:r>
            <a:r>
              <a:rPr lang="en-US" sz="1800" b="1">
                <a:solidFill>
                  <a:schemeClr val="tx1"/>
                </a:solidFill>
              </a:rPr>
              <a:t>   </a:t>
            </a:r>
            <a:r>
              <a:rPr lang="en-US" sz="1800">
                <a:solidFill>
                  <a:schemeClr val="tx1"/>
                </a:solidFill>
              </a:rPr>
              <a:t>|   </a:t>
            </a:r>
            <a:r>
              <a:rPr lang="en-US" sz="1800" b="0">
                <a:solidFill>
                  <a:schemeClr val="tx1"/>
                </a:solidFill>
              </a:rPr>
              <a:t>21_22- J 34</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18E6E3B-CC5F-468F-9781-1888D5FBC723}"/>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9B99494-E65C-486D-81A1-A756064A0602}"/>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66748527-CF5B-4547-A3EB-0CA41CC2CB1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IT18216974</a:t>
            </a:r>
            <a:r>
              <a:rPr lang="en-US" sz="1800">
                <a:solidFill>
                  <a:schemeClr val="tx1"/>
                </a:solidFill>
              </a:rPr>
              <a:t>   |   </a:t>
            </a:r>
            <a:r>
              <a:rPr lang="en-US" sz="1800" err="1">
                <a:solidFill>
                  <a:schemeClr val="tx1"/>
                </a:solidFill>
              </a:rPr>
              <a:t>Jayawaradana</a:t>
            </a:r>
            <a:r>
              <a:rPr lang="en-US" sz="1800">
                <a:solidFill>
                  <a:schemeClr val="tx1"/>
                </a:solidFill>
              </a:rPr>
              <a:t> J.T.H</a:t>
            </a:r>
            <a:r>
              <a:rPr lang="en-US" sz="1800" b="1">
                <a:solidFill>
                  <a:schemeClr val="tx1"/>
                </a:solidFill>
              </a:rPr>
              <a:t>   </a:t>
            </a:r>
            <a:r>
              <a:rPr lang="en-US" sz="1800">
                <a:solidFill>
                  <a:schemeClr val="tx1"/>
                </a:solidFill>
              </a:rPr>
              <a:t>|   </a:t>
            </a:r>
            <a:r>
              <a:rPr lang="en-US" sz="1800" b="0">
                <a:solidFill>
                  <a:schemeClr val="tx1"/>
                </a:solidFill>
              </a:rPr>
              <a:t>21_22- J 34</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439400" y="6536937"/>
            <a:ext cx="914400" cy="276999"/>
          </a:xfrm>
          <a:prstGeom prst="rect">
            <a:avLst/>
          </a:prstGeom>
          <a:noFill/>
        </p:spPr>
        <p:txBody>
          <a:bodyPr wrap="square" rtlCol="0">
            <a:spAutoFit/>
          </a:bodyPr>
          <a:lstStyle/>
          <a:p>
            <a:fld id="{98C4007C-554A-4B16-A31C-089CB53EF86F}" type="datetime1">
              <a:rPr lang="en-US" sz="1200" b="1" smtClean="0"/>
              <a:t>2/11/2022</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4964C96-9708-174D-A3B7-D26D85FA5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9646" y="2217615"/>
            <a:ext cx="5916889" cy="3878385"/>
          </a:xfrm>
          <a:prstGeom prst="rect">
            <a:avLst/>
          </a:prstGeom>
        </p:spPr>
      </p:pic>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p:txBody>
          <a:bodyPr/>
          <a:lstStyle/>
          <a:p>
            <a:r>
              <a:rPr lang="en-US"/>
              <a:t>Train robot to climb stairs</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p:txBody>
          <a:bodyPr/>
          <a:lstStyle/>
          <a:p>
            <a:r>
              <a:rPr lang="en-US"/>
              <a:t>21_22-J 34</a:t>
            </a: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715C3-2970-7B4C-94A1-4FEAE96356FB}"/>
              </a:ext>
            </a:extLst>
          </p:cNvPr>
          <p:cNvSpPr>
            <a:spLocks noGrp="1"/>
          </p:cNvSpPr>
          <p:nvPr>
            <p:ph type="title"/>
          </p:nvPr>
        </p:nvSpPr>
        <p:spPr/>
        <p:txBody>
          <a:bodyPr/>
          <a:lstStyle/>
          <a:p>
            <a:r>
              <a:rPr lang="en-US"/>
              <a:t>Compare Existing Systems and Related Work </a:t>
            </a:r>
            <a:endParaRPr lang=""/>
          </a:p>
        </p:txBody>
      </p:sp>
      <p:graphicFrame>
        <p:nvGraphicFramePr>
          <p:cNvPr id="5" name="Content Placeholder 4">
            <a:extLst>
              <a:ext uri="{FF2B5EF4-FFF2-40B4-BE49-F238E27FC236}">
                <a16:creationId xmlns:a16="http://schemas.microsoft.com/office/drawing/2014/main" id="{F0650A70-D6DE-0A4E-89D9-EED5288F175D}"/>
              </a:ext>
            </a:extLst>
          </p:cNvPr>
          <p:cNvGraphicFramePr>
            <a:graphicFrameLocks noGrp="1"/>
          </p:cNvGraphicFramePr>
          <p:nvPr>
            <p:ph idx="1"/>
            <p:extLst>
              <p:ext uri="{D42A27DB-BD31-4B8C-83A1-F6EECF244321}">
                <p14:modId xmlns:p14="http://schemas.microsoft.com/office/powerpoint/2010/main" val="2054352560"/>
              </p:ext>
            </p:extLst>
          </p:nvPr>
        </p:nvGraphicFramePr>
        <p:xfrm>
          <a:off x="304800" y="1143000"/>
          <a:ext cx="11684000" cy="4399280"/>
        </p:xfrm>
        <a:graphic>
          <a:graphicData uri="http://schemas.openxmlformats.org/drawingml/2006/table">
            <a:tbl>
              <a:tblPr firstRow="1" firstCol="1" bandRow="1">
                <a:tableStyleId>{9D7B26C5-4107-4FEC-AEDC-1716B250A1EF}</a:tableStyleId>
              </a:tblPr>
              <a:tblGrid>
                <a:gridCol w="2921000">
                  <a:extLst>
                    <a:ext uri="{9D8B030D-6E8A-4147-A177-3AD203B41FA5}">
                      <a16:colId xmlns:a16="http://schemas.microsoft.com/office/drawing/2014/main" val="480194077"/>
                    </a:ext>
                  </a:extLst>
                </a:gridCol>
                <a:gridCol w="2921000">
                  <a:extLst>
                    <a:ext uri="{9D8B030D-6E8A-4147-A177-3AD203B41FA5}">
                      <a16:colId xmlns:a16="http://schemas.microsoft.com/office/drawing/2014/main" val="2919909640"/>
                    </a:ext>
                  </a:extLst>
                </a:gridCol>
                <a:gridCol w="2921000">
                  <a:extLst>
                    <a:ext uri="{9D8B030D-6E8A-4147-A177-3AD203B41FA5}">
                      <a16:colId xmlns:a16="http://schemas.microsoft.com/office/drawing/2014/main" val="2289827771"/>
                    </a:ext>
                  </a:extLst>
                </a:gridCol>
                <a:gridCol w="2921000">
                  <a:extLst>
                    <a:ext uri="{9D8B030D-6E8A-4147-A177-3AD203B41FA5}">
                      <a16:colId xmlns:a16="http://schemas.microsoft.com/office/drawing/2014/main" val="2358301221"/>
                    </a:ext>
                  </a:extLst>
                </a:gridCol>
              </a:tblGrid>
              <a:tr h="370840">
                <a:tc>
                  <a:txBody>
                    <a:bodyPr/>
                    <a:lstStyle/>
                    <a:p>
                      <a:pPr algn="l"/>
                      <a:r>
                        <a:rPr lang="en-US" sz="1100"/>
                        <a:t>Research </a:t>
                      </a:r>
                      <a:endParaRPr lang="" sz="1100"/>
                    </a:p>
                  </a:txBody>
                  <a:tcPr anchor="ctr"/>
                </a:tc>
                <a:tc>
                  <a:txBody>
                    <a:bodyPr/>
                    <a:lstStyle/>
                    <a:p>
                      <a:pPr algn="l"/>
                      <a:r>
                        <a:rPr lang="en-US" sz="1100"/>
                        <a:t>Detect staircase while moving </a:t>
                      </a:r>
                      <a:endParaRPr lang="" sz="1100"/>
                    </a:p>
                  </a:txBody>
                  <a:tcPr anchor="ctr"/>
                </a:tc>
                <a:tc>
                  <a:txBody>
                    <a:bodyPr/>
                    <a:lstStyle/>
                    <a:p>
                      <a:pPr algn="l"/>
                      <a:r>
                        <a:rPr lang="en-US" sz="1100"/>
                        <a:t>Support for low light situation </a:t>
                      </a:r>
                      <a:endParaRPr lang="" sz="1100"/>
                    </a:p>
                  </a:txBody>
                  <a:tcPr anchor="ctr"/>
                </a:tc>
                <a:tc>
                  <a:txBody>
                    <a:bodyPr/>
                    <a:lstStyle/>
                    <a:p>
                      <a:pPr algn="l"/>
                      <a:r>
                        <a:rPr lang="en-US" sz="1100"/>
                        <a:t>Identify number of steps </a:t>
                      </a:r>
                      <a:endParaRPr lang="" sz="1100"/>
                    </a:p>
                  </a:txBody>
                  <a:tcPr anchor="ctr"/>
                </a:tc>
                <a:extLst>
                  <a:ext uri="{0D108BD9-81ED-4DB2-BD59-A6C34878D82A}">
                    <a16:rowId xmlns:a16="http://schemas.microsoft.com/office/drawing/2014/main" val="497615473"/>
                  </a:ext>
                </a:extLst>
              </a:tr>
              <a:tr h="370840">
                <a:tc>
                  <a:txBody>
                    <a:bodyPr/>
                    <a:lstStyle/>
                    <a:p>
                      <a:pPr algn="l"/>
                      <a:r>
                        <a:rPr lang="en-US" sz="1100"/>
                        <a:t>Autonomous staircase detection and stair climbing for a tracked mobile robot using fuzzy controller [1] </a:t>
                      </a:r>
                      <a:endParaRPr lang="" sz="1100"/>
                    </a:p>
                  </a:txBody>
                  <a:tcPr anchor="ctr"/>
                </a:tc>
                <a:tc>
                  <a:txBody>
                    <a:bodyPr/>
                    <a:lstStyle/>
                    <a:p>
                      <a:pPr algn="ctr"/>
                      <a:r>
                        <a:rPr lang="en-US" sz="1100"/>
                        <a:t>Yes</a:t>
                      </a:r>
                      <a:endParaRPr lang="" sz="1100"/>
                    </a:p>
                  </a:txBody>
                  <a:tcPr anchor="ctr"/>
                </a:tc>
                <a:tc>
                  <a:txBody>
                    <a:bodyPr/>
                    <a:lstStyle/>
                    <a:p>
                      <a:pPr algn="ctr"/>
                      <a:r>
                        <a:rPr lang="en-US" sz="1100"/>
                        <a:t>No</a:t>
                      </a:r>
                      <a:endParaRPr lang="" sz="1100"/>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2226450113"/>
                  </a:ext>
                </a:extLst>
              </a:tr>
              <a:tr h="370840">
                <a:tc>
                  <a:txBody>
                    <a:bodyPr/>
                    <a:lstStyle/>
                    <a:p>
                      <a:pPr algn="l"/>
                      <a:r>
                        <a:rPr lang="en-US" sz="1100"/>
                        <a:t>Autonomous climbing of spiral staircases with humanoids[2] </a:t>
                      </a:r>
                      <a:endParaRPr lang="" sz="1100"/>
                    </a:p>
                  </a:txBody>
                  <a:tcPr anchor="ctr"/>
                </a:tc>
                <a:tc>
                  <a:txBody>
                    <a:bodyPr/>
                    <a:lstStyle/>
                    <a:p>
                      <a:pPr algn="ctr"/>
                      <a:r>
                        <a:rPr lang="en-US" sz="1100"/>
                        <a:t>No</a:t>
                      </a:r>
                      <a:endParaRPr lang="" sz="1100"/>
                    </a:p>
                  </a:txBody>
                  <a:tcPr anchor="ctr"/>
                </a:tc>
                <a:tc>
                  <a:txBody>
                    <a:bodyPr/>
                    <a:lstStyle/>
                    <a:p>
                      <a:pPr algn="ctr"/>
                      <a:r>
                        <a:rPr lang="en-US" sz="1100"/>
                        <a:t>No</a:t>
                      </a:r>
                      <a:endParaRPr lang="" sz="1100"/>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3631373771"/>
                  </a:ext>
                </a:extLst>
              </a:tr>
              <a:tr h="370840">
                <a:tc>
                  <a:txBody>
                    <a:bodyPr/>
                    <a:lstStyle/>
                    <a:p>
                      <a:pPr algn="l"/>
                      <a:r>
                        <a:rPr lang="en-US" sz="1100"/>
                        <a:t>Staircase Detection to Guide Visually Impaired People: A Hybrid Approach [4] </a:t>
                      </a:r>
                      <a:endParaRPr lang="" sz="1100"/>
                    </a:p>
                  </a:txBody>
                  <a:tcPr anchor="ctr"/>
                </a:tc>
                <a:tc>
                  <a:txBody>
                    <a:bodyPr/>
                    <a:lstStyle/>
                    <a:p>
                      <a:pPr algn="ctr"/>
                      <a:r>
                        <a:rPr lang="en-US" sz="1100"/>
                        <a:t>Yes</a:t>
                      </a:r>
                      <a:endParaRPr lang="" sz="1100"/>
                    </a:p>
                  </a:txBody>
                  <a:tcPr anchor="ctr"/>
                </a:tc>
                <a:tc>
                  <a:txBody>
                    <a:bodyPr/>
                    <a:lstStyle/>
                    <a:p>
                      <a:pPr algn="ctr"/>
                      <a:r>
                        <a:rPr lang="en-US" sz="1100"/>
                        <a:t>No</a:t>
                      </a:r>
                      <a:endParaRPr lang="" sz="1100"/>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309441697"/>
                  </a:ext>
                </a:extLst>
              </a:tr>
              <a:tr h="370840">
                <a:tc>
                  <a:txBody>
                    <a:bodyPr/>
                    <a:lstStyle/>
                    <a:p>
                      <a:pPr algn="l"/>
                      <a:r>
                        <a:rPr lang="en-US" sz="1100"/>
                        <a:t>Design And Implementation of Autonomous Stair Climbing With NAO Humanoid Robot[6] </a:t>
                      </a:r>
                      <a:endParaRPr lang="" sz="1100"/>
                    </a:p>
                  </a:txBody>
                  <a:tcPr anchor="ctr"/>
                </a:tc>
                <a:tc>
                  <a:txBody>
                    <a:bodyPr/>
                    <a:lstStyle/>
                    <a:p>
                      <a:pPr algn="ctr"/>
                      <a:r>
                        <a:rPr lang="en-US" sz="1100"/>
                        <a:t>No</a:t>
                      </a:r>
                      <a:endParaRPr lang="" sz="1100"/>
                    </a:p>
                  </a:txBody>
                  <a:tcPr anchor="ctr"/>
                </a:tc>
                <a:tc>
                  <a:txBody>
                    <a:bodyPr/>
                    <a:lstStyle/>
                    <a:p>
                      <a:pPr algn="ctr"/>
                      <a:r>
                        <a:rPr lang="en-US" sz="1100"/>
                        <a:t>No</a:t>
                      </a:r>
                      <a:endParaRPr lang="" sz="1100"/>
                    </a:p>
                  </a:txBody>
                  <a:tcPr anchor="ctr"/>
                </a:tc>
                <a:tc>
                  <a:txBody>
                    <a:bodyPr/>
                    <a:lstStyle/>
                    <a:p>
                      <a:pPr algn="ctr"/>
                      <a:r>
                        <a:rPr lang="en-US" sz="1100"/>
                        <a:t>Yes (with human help) </a:t>
                      </a:r>
                      <a:endParaRPr lang="" sz="1100"/>
                    </a:p>
                  </a:txBody>
                  <a:tcPr anchor="ctr"/>
                </a:tc>
                <a:extLst>
                  <a:ext uri="{0D108BD9-81ED-4DB2-BD59-A6C34878D82A}">
                    <a16:rowId xmlns:a16="http://schemas.microsoft.com/office/drawing/2014/main" val="653764995"/>
                  </a:ext>
                </a:extLst>
              </a:tr>
              <a:tr h="370840">
                <a:tc>
                  <a:txBody>
                    <a:bodyPr/>
                    <a:lstStyle/>
                    <a:p>
                      <a:pPr algn="l"/>
                      <a:r>
                        <a:rPr lang="en-US" sz="1100"/>
                        <a:t>Real-time Object Detection with Deep Learning for Robot Vision on Mixed Reality Device  [7]</a:t>
                      </a:r>
                      <a:endParaRPr lang="" sz="1100"/>
                    </a:p>
                  </a:txBody>
                  <a:tcPr anchor="ctr"/>
                </a:tc>
                <a:tc>
                  <a:txBody>
                    <a:bodyPr/>
                    <a:lstStyle/>
                    <a:p>
                      <a:pPr algn="ctr"/>
                      <a:r>
                        <a:rPr lang="en-US" sz="1100"/>
                        <a:t>Yes</a:t>
                      </a:r>
                      <a:endParaRPr lang="" sz="1100"/>
                    </a:p>
                  </a:txBody>
                  <a:tcPr anchor="ctr"/>
                </a:tc>
                <a:tc>
                  <a:txBody>
                    <a:bodyPr/>
                    <a:lstStyle/>
                    <a:p>
                      <a:pPr algn="ctr"/>
                      <a:r>
                        <a:rPr lang="en-US" sz="1100"/>
                        <a:t>No</a:t>
                      </a:r>
                      <a:endParaRPr lang="" sz="1100"/>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3477915716"/>
                  </a:ext>
                </a:extLst>
              </a:tr>
              <a:tr h="370840">
                <a:tc>
                  <a:txBody>
                    <a:bodyPr/>
                    <a:lstStyle/>
                    <a:p>
                      <a:pPr algn="l"/>
                      <a:r>
                        <a:rPr lang="en-US" sz="1100"/>
                        <a:t>Autonomous RGBD-based Industrial Staircase Localization from Tracked Robots [8]</a:t>
                      </a:r>
                      <a:endParaRPr lang="" sz="1100"/>
                    </a:p>
                  </a:txBody>
                  <a:tcPr anchor="ctr"/>
                </a:tc>
                <a:tc>
                  <a:txBody>
                    <a:bodyPr/>
                    <a:lstStyle/>
                    <a:p>
                      <a:pPr algn="ctr"/>
                      <a:r>
                        <a:rPr lang="en-US" sz="1100"/>
                        <a:t>Yes</a:t>
                      </a:r>
                      <a:endParaRPr lang="" sz="1100"/>
                    </a:p>
                  </a:txBody>
                  <a:tcPr anchor="ctr"/>
                </a:tc>
                <a:tc>
                  <a:txBody>
                    <a:bodyPr/>
                    <a:lstStyle/>
                    <a:p>
                      <a:pPr algn="ctr"/>
                      <a:r>
                        <a:rPr lang="en-US" sz="1100"/>
                        <a:t>No</a:t>
                      </a:r>
                      <a:endParaRPr lang="" sz="1100"/>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3232289412"/>
                  </a:ext>
                </a:extLst>
              </a:tr>
              <a:tr h="370840">
                <a:tc>
                  <a:txBody>
                    <a:bodyPr/>
                    <a:lstStyle/>
                    <a:p>
                      <a:pPr algn="l"/>
                      <a:r>
                        <a:rPr lang="en-US" sz="1100"/>
                        <a:t>Stairs recognition using stereo vision-based algorithm in NAO robot, [11]</a:t>
                      </a:r>
                      <a:endParaRPr lang="" sz="1100"/>
                    </a:p>
                  </a:txBody>
                  <a:tcPr anchor="ctr"/>
                </a:tc>
                <a:tc>
                  <a:txBody>
                    <a:bodyPr/>
                    <a:lstStyle/>
                    <a:p>
                      <a:pPr algn="ctr"/>
                      <a:r>
                        <a:rPr lang="en-US" sz="1100"/>
                        <a:t>Yes</a:t>
                      </a:r>
                      <a:endParaRPr lang="" sz="1100"/>
                    </a:p>
                  </a:txBody>
                  <a:tcPr anchor="ctr"/>
                </a:tc>
                <a:tc>
                  <a:txBody>
                    <a:bodyPr/>
                    <a:lstStyle/>
                    <a:p>
                      <a:pPr algn="ctr"/>
                      <a:r>
                        <a:rPr lang="en-US" sz="1100"/>
                        <a:t>No</a:t>
                      </a:r>
                      <a:endParaRPr lang="" sz="1100"/>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3007975141"/>
                  </a:ext>
                </a:extLst>
              </a:tr>
              <a:tr h="370840">
                <a:tc>
                  <a:txBody>
                    <a:bodyPr/>
                    <a:lstStyle/>
                    <a:p>
                      <a:pPr algn="l"/>
                      <a:r>
                        <a:rPr lang="en-US" sz="1100"/>
                        <a:t>Proposed system </a:t>
                      </a:r>
                      <a:endParaRPr lang="" sz="1100"/>
                    </a:p>
                  </a:txBody>
                  <a:tcPr anchor="ctr"/>
                </a:tc>
                <a:tc>
                  <a:txBody>
                    <a:bodyPr/>
                    <a:lstStyle/>
                    <a:p>
                      <a:pPr algn="ctr"/>
                      <a:r>
                        <a:rPr lang="en-US" sz="1100"/>
                        <a:t>Yes</a:t>
                      </a:r>
                      <a:endParaRPr lang="" sz="1100"/>
                    </a:p>
                  </a:txBody>
                  <a:tcPr anchor="ctr"/>
                </a:tc>
                <a:tc>
                  <a:txBody>
                    <a:bodyPr/>
                    <a:lstStyle/>
                    <a:p>
                      <a:pPr algn="ctr"/>
                      <a:r>
                        <a:rPr lang="en-US" sz="1100"/>
                        <a:t>Yes</a:t>
                      </a:r>
                      <a:endParaRPr lang="" sz="1100"/>
                    </a:p>
                  </a:txBody>
                  <a:tcPr anchor="ctr"/>
                </a:tc>
                <a:tc>
                  <a:txBody>
                    <a:bodyPr/>
                    <a:lstStyle/>
                    <a:p>
                      <a:pPr algn="ctr"/>
                      <a:r>
                        <a:rPr lang="en-US" sz="1100"/>
                        <a:t>Yes</a:t>
                      </a:r>
                      <a:endParaRPr lang="" sz="1100"/>
                    </a:p>
                  </a:txBody>
                  <a:tcPr anchor="ctr"/>
                </a:tc>
                <a:extLst>
                  <a:ext uri="{0D108BD9-81ED-4DB2-BD59-A6C34878D82A}">
                    <a16:rowId xmlns:a16="http://schemas.microsoft.com/office/drawing/2014/main" val="4053847195"/>
                  </a:ext>
                </a:extLst>
              </a:tr>
            </a:tbl>
          </a:graphicData>
        </a:graphic>
      </p:graphicFrame>
    </p:spTree>
    <p:extLst>
      <p:ext uri="{BB962C8B-B14F-4D97-AF65-F5344CB8AC3E}">
        <p14:creationId xmlns:p14="http://schemas.microsoft.com/office/powerpoint/2010/main" val="215150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052E-B717-DE40-A6AA-C33A9AB55D9C}"/>
              </a:ext>
            </a:extLst>
          </p:cNvPr>
          <p:cNvSpPr>
            <a:spLocks noGrp="1"/>
          </p:cNvSpPr>
          <p:nvPr>
            <p:ph type="title"/>
          </p:nvPr>
        </p:nvSpPr>
        <p:spPr/>
        <p:txBody>
          <a:bodyPr/>
          <a:lstStyle/>
          <a:p>
            <a:r>
              <a:rPr lang="en-US"/>
              <a:t>Research Question</a:t>
            </a:r>
            <a:endParaRPr lang=""/>
          </a:p>
        </p:txBody>
      </p:sp>
      <p:sp>
        <p:nvSpPr>
          <p:cNvPr id="3" name="Content Placeholder 2">
            <a:extLst>
              <a:ext uri="{FF2B5EF4-FFF2-40B4-BE49-F238E27FC236}">
                <a16:creationId xmlns:a16="http://schemas.microsoft.com/office/drawing/2014/main" id="{563F4652-0AD6-4648-8C11-42B93A24F005}"/>
              </a:ext>
            </a:extLst>
          </p:cNvPr>
          <p:cNvSpPr>
            <a:spLocks noGrp="1"/>
          </p:cNvSpPr>
          <p:nvPr>
            <p:ph idx="1"/>
          </p:nvPr>
        </p:nvSpPr>
        <p:spPr/>
        <p:txBody>
          <a:bodyPr>
            <a:normAutofit/>
          </a:bodyPr>
          <a:lstStyle/>
          <a:p>
            <a:pPr marL="0" indent="0" algn="just">
              <a:buNone/>
            </a:pPr>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marL="914400" lvl="2" indent="0" algn="just">
              <a:buNone/>
            </a:pPr>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algn="just"/>
            <a:endParaRPr lang="">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862F2414-A23B-D24D-8858-BCEBB30175BA}"/>
              </a:ext>
            </a:extLst>
          </p:cNvPr>
          <p:cNvGraphicFramePr/>
          <p:nvPr>
            <p:extLst>
              <p:ext uri="{D42A27DB-BD31-4B8C-83A1-F6EECF244321}">
                <p14:modId xmlns:p14="http://schemas.microsoft.com/office/powerpoint/2010/main" val="353360126"/>
              </p:ext>
            </p:extLst>
          </p:nvPr>
        </p:nvGraphicFramePr>
        <p:xfrm>
          <a:off x="304800" y="1320962"/>
          <a:ext cx="10062084" cy="4825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901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04F9-706E-0F42-A73F-E24C778E7D87}"/>
              </a:ext>
            </a:extLst>
          </p:cNvPr>
          <p:cNvSpPr>
            <a:spLocks noGrp="1"/>
          </p:cNvSpPr>
          <p:nvPr>
            <p:ph type="title"/>
          </p:nvPr>
        </p:nvSpPr>
        <p:spPr/>
        <p:txBody>
          <a:bodyPr/>
          <a:lstStyle/>
          <a:p>
            <a:r>
              <a:rPr lang="en-US"/>
              <a:t>Specific and Sub Objectives</a:t>
            </a:r>
            <a:endParaRPr lang=""/>
          </a:p>
        </p:txBody>
      </p:sp>
      <p:sp>
        <p:nvSpPr>
          <p:cNvPr id="3" name="Content Placeholder 2">
            <a:extLst>
              <a:ext uri="{FF2B5EF4-FFF2-40B4-BE49-F238E27FC236}">
                <a16:creationId xmlns:a16="http://schemas.microsoft.com/office/drawing/2014/main" id="{F37605C6-AE8C-934D-A10E-BC1E4622E3D3}"/>
              </a:ext>
            </a:extLst>
          </p:cNvPr>
          <p:cNvSpPr>
            <a:spLocks noGrp="1"/>
          </p:cNvSpPr>
          <p:nvPr>
            <p:ph idx="1"/>
          </p:nvPr>
        </p:nvSpPr>
        <p:spPr/>
        <p:txBody>
          <a:bodyPr/>
          <a:lstStyle/>
          <a:p>
            <a:pPr algn="just"/>
            <a:r>
              <a:rPr lang="en-US">
                <a:latin typeface="Arial" panose="020B0604020202020204" pitchFamily="34" charset="0"/>
                <a:cs typeface="Arial" panose="020B0604020202020204" pitchFamily="34" charset="0"/>
              </a:rPr>
              <a:t>Specific Objectives</a:t>
            </a:r>
          </a:p>
          <a:p>
            <a:pPr lvl="2" algn="just"/>
            <a:r>
              <a:rPr lang="en-US">
                <a:latin typeface="Arial" panose="020B0604020202020204" pitchFamily="34" charset="0"/>
                <a:cs typeface="Arial" panose="020B0604020202020204" pitchFamily="34" charset="0"/>
              </a:rPr>
              <a:t>Identify staircase</a:t>
            </a:r>
          </a:p>
          <a:p>
            <a:pPr lvl="2" algn="just"/>
            <a:r>
              <a:rPr lang="en-US">
                <a:latin typeface="Arial" panose="020B0604020202020204" pitchFamily="34" charset="0"/>
                <a:cs typeface="Arial" panose="020B0604020202020204" pitchFamily="34" charset="0"/>
              </a:rPr>
              <a:t>Get number of steps have to climb</a:t>
            </a:r>
          </a:p>
          <a:p>
            <a:pPr algn="just"/>
            <a:r>
              <a:rPr lang="en-US">
                <a:latin typeface="Arial" panose="020B0604020202020204" pitchFamily="34" charset="0"/>
                <a:cs typeface="Arial" panose="020B0604020202020204" pitchFamily="34" charset="0"/>
              </a:rPr>
              <a:t>Sub Objectives</a:t>
            </a:r>
          </a:p>
          <a:p>
            <a:pPr lvl="2" algn="just"/>
            <a:r>
              <a:rPr lang="en-US">
                <a:latin typeface="Arial" panose="020B0604020202020204" pitchFamily="34" charset="0"/>
                <a:cs typeface="Arial" panose="020B0604020202020204" pitchFamily="34" charset="0"/>
              </a:rPr>
              <a:t>Consider how to integrate robot camera and sensors to the detection system. </a:t>
            </a:r>
          </a:p>
          <a:p>
            <a:pPr lvl="2" algn="just"/>
            <a:r>
              <a:rPr lang="en-US">
                <a:latin typeface="Arial" panose="020B0604020202020204" pitchFamily="34" charset="0"/>
                <a:cs typeface="Arial" panose="020B0604020202020204" pitchFamily="34" charset="0"/>
              </a:rPr>
              <a:t>Create staircase structure for train robot.</a:t>
            </a:r>
          </a:p>
          <a:p>
            <a:pPr lvl="2" algn="just"/>
            <a:r>
              <a:rPr lang="en-US">
                <a:latin typeface="Arial" panose="020B0604020202020204" pitchFamily="34" charset="0"/>
                <a:cs typeface="Arial" panose="020B0604020202020204" pitchFamily="34" charset="0"/>
              </a:rPr>
              <a:t>Create different staircases data set.</a:t>
            </a:r>
          </a:p>
          <a:p>
            <a:pPr lvl="2" algn="just"/>
            <a:r>
              <a:rPr lang="en-US">
                <a:latin typeface="Arial" panose="020B0604020202020204" pitchFamily="34" charset="0"/>
                <a:cs typeface="Arial" panose="020B0604020202020204" pitchFamily="34" charset="0"/>
              </a:rPr>
              <a:t>Implement a method to store data set and captured images. </a:t>
            </a:r>
          </a:p>
          <a:p>
            <a:pPr lvl="2" algn="just"/>
            <a:r>
              <a:rPr lang="en-US">
                <a:latin typeface="Arial" panose="020B0604020202020204" pitchFamily="34" charset="0"/>
                <a:cs typeface="Arial" panose="020B0604020202020204" pitchFamily="34" charset="0"/>
              </a:rPr>
              <a:t>Define a model to identify staircase features. </a:t>
            </a:r>
          </a:p>
          <a:p>
            <a:pPr lvl="2" algn="just"/>
            <a:r>
              <a:rPr lang="en-US">
                <a:latin typeface="Arial" panose="020B0604020202020204" pitchFamily="34" charset="0"/>
                <a:cs typeface="Arial" panose="020B0604020202020204" pitchFamily="34" charset="0"/>
              </a:rPr>
              <a:t>Find out a model to identify number of steps of a staircase. </a:t>
            </a:r>
          </a:p>
          <a:p>
            <a:pPr lvl="2"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marL="0" indent="0" algn="just">
              <a:buNone/>
            </a:pPr>
            <a:endParaRPr la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042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a:t>System Diagram </a:t>
            </a:r>
          </a:p>
        </p:txBody>
      </p:sp>
      <p:pic>
        <p:nvPicPr>
          <p:cNvPr id="6" name="Picture 6">
            <a:extLst>
              <a:ext uri="{FF2B5EF4-FFF2-40B4-BE49-F238E27FC236}">
                <a16:creationId xmlns:a16="http://schemas.microsoft.com/office/drawing/2014/main" id="{BC2C4595-6EBB-1242-807F-56A65D178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879" y="1143000"/>
            <a:ext cx="11617841" cy="5181600"/>
          </a:xfrm>
        </p:spPr>
      </p:pic>
    </p:spTree>
    <p:extLst>
      <p:ext uri="{BB962C8B-B14F-4D97-AF65-F5344CB8AC3E}">
        <p14:creationId xmlns:p14="http://schemas.microsoft.com/office/powerpoint/2010/main" val="90581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4F3C-A06E-844E-8FF9-555BEB13B7CB}"/>
              </a:ext>
            </a:extLst>
          </p:cNvPr>
          <p:cNvSpPr>
            <a:spLocks noGrp="1"/>
          </p:cNvSpPr>
          <p:nvPr>
            <p:ph type="title"/>
          </p:nvPr>
        </p:nvSpPr>
        <p:spPr/>
        <p:txBody>
          <a:bodyPr/>
          <a:lstStyle/>
          <a:p>
            <a:r>
              <a:rPr lang="en-US"/>
              <a:t>Technologies</a:t>
            </a:r>
            <a:endParaRPr lang=""/>
          </a:p>
        </p:txBody>
      </p:sp>
      <p:pic>
        <p:nvPicPr>
          <p:cNvPr id="5" name="Picture 5">
            <a:extLst>
              <a:ext uri="{FF2B5EF4-FFF2-40B4-BE49-F238E27FC236}">
                <a16:creationId xmlns:a16="http://schemas.microsoft.com/office/drawing/2014/main" id="{A1EEC595-CBDB-0C47-BE0C-B242A5FD36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7562" y="1143001"/>
            <a:ext cx="6805598" cy="3409780"/>
          </a:xfrm>
          <a:prstGeom prst="rect">
            <a:avLst/>
          </a:prstGeom>
        </p:spPr>
      </p:pic>
      <p:sp>
        <p:nvSpPr>
          <p:cNvPr id="3" name="Content Placeholder 2">
            <a:extLst>
              <a:ext uri="{FF2B5EF4-FFF2-40B4-BE49-F238E27FC236}">
                <a16:creationId xmlns:a16="http://schemas.microsoft.com/office/drawing/2014/main" id="{9657B1E4-A188-B944-A6AC-500CB605A50B}"/>
              </a:ext>
            </a:extLst>
          </p:cNvPr>
          <p:cNvSpPr>
            <a:spLocks noGrp="1"/>
          </p:cNvSpPr>
          <p:nvPr>
            <p:ph idx="1"/>
          </p:nvPr>
        </p:nvSpPr>
        <p:spPr/>
        <p:txBody>
          <a:bodyPr>
            <a:normAutofit lnSpcReduction="10000"/>
          </a:bodyPr>
          <a:lstStyle/>
          <a:p>
            <a:r>
              <a:rPr lang="en-US"/>
              <a:t>Programming Language</a:t>
            </a:r>
          </a:p>
          <a:p>
            <a:pPr lvl="2"/>
            <a:r>
              <a:rPr lang="en-US"/>
              <a:t>Python</a:t>
            </a:r>
          </a:p>
          <a:p>
            <a:pPr lvl="3"/>
            <a:r>
              <a:rPr lang="en-US"/>
              <a:t>For implement the algorithms. </a:t>
            </a:r>
          </a:p>
          <a:p>
            <a:r>
              <a:rPr lang="en-US"/>
              <a:t>Libraries</a:t>
            </a:r>
          </a:p>
          <a:p>
            <a:pPr lvl="2"/>
            <a:r>
              <a:rPr lang="en-US"/>
              <a:t>Tensorflow </a:t>
            </a:r>
          </a:p>
          <a:p>
            <a:pPr lvl="3"/>
            <a:r>
              <a:rPr lang="en-US"/>
              <a:t>For train image processing model. </a:t>
            </a:r>
          </a:p>
          <a:p>
            <a:pPr lvl="2"/>
            <a:r>
              <a:rPr lang="en-US"/>
              <a:t>OpenCV</a:t>
            </a:r>
          </a:p>
          <a:p>
            <a:pPr lvl="3"/>
            <a:r>
              <a:rPr lang="en-US"/>
              <a:t>For deploy the model to robot environment. </a:t>
            </a:r>
          </a:p>
          <a:p>
            <a:r>
              <a:rPr lang="en-US"/>
              <a:t> Techniques and Algorithms</a:t>
            </a:r>
          </a:p>
          <a:p>
            <a:pPr lvl="2"/>
            <a:r>
              <a:rPr lang="en-US"/>
              <a:t>Image processing </a:t>
            </a:r>
          </a:p>
          <a:p>
            <a:pPr lvl="3"/>
            <a:r>
              <a:rPr lang="en-US"/>
              <a:t>Canny Edge Detection, CNN, Backpropagation, gradient descent, deep reinforcement learning. </a:t>
            </a:r>
            <a:endParaRPr lang=""/>
          </a:p>
        </p:txBody>
      </p:sp>
    </p:spTree>
    <p:extLst>
      <p:ext uri="{BB962C8B-B14F-4D97-AF65-F5344CB8AC3E}">
        <p14:creationId xmlns:p14="http://schemas.microsoft.com/office/powerpoint/2010/main" val="587277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8EC5-0173-AF49-B108-B88EE64C6E7B}"/>
              </a:ext>
            </a:extLst>
          </p:cNvPr>
          <p:cNvSpPr>
            <a:spLocks noGrp="1"/>
          </p:cNvSpPr>
          <p:nvPr>
            <p:ph type="title"/>
          </p:nvPr>
        </p:nvSpPr>
        <p:spPr/>
        <p:txBody>
          <a:bodyPr/>
          <a:lstStyle/>
          <a:p>
            <a:r>
              <a:rPr lang="en-US"/>
              <a:t>Requirements</a:t>
            </a:r>
            <a:endParaRPr lang=""/>
          </a:p>
        </p:txBody>
      </p:sp>
      <p:sp>
        <p:nvSpPr>
          <p:cNvPr id="3" name="Content Placeholder 2">
            <a:extLst>
              <a:ext uri="{FF2B5EF4-FFF2-40B4-BE49-F238E27FC236}">
                <a16:creationId xmlns:a16="http://schemas.microsoft.com/office/drawing/2014/main" id="{A49377EC-3936-9C40-B4C0-CEF561562075}"/>
              </a:ext>
            </a:extLst>
          </p:cNvPr>
          <p:cNvSpPr>
            <a:spLocks noGrp="1"/>
          </p:cNvSpPr>
          <p:nvPr>
            <p:ph idx="1"/>
          </p:nvPr>
        </p:nvSpPr>
        <p:spPr/>
        <p:txBody>
          <a:bodyPr/>
          <a:lstStyle/>
          <a:p>
            <a:r>
              <a:rPr lang="en-US"/>
              <a:t>User Requirements</a:t>
            </a:r>
          </a:p>
          <a:p>
            <a:pPr lvl="2"/>
            <a:r>
              <a:rPr lang="en-US"/>
              <a:t>Should detect staircase accurately in any situation. </a:t>
            </a:r>
          </a:p>
          <a:p>
            <a:pPr lvl="2"/>
            <a:r>
              <a:rPr lang="en-US"/>
              <a:t>Detection and reaction should be real-time and fast. </a:t>
            </a:r>
          </a:p>
          <a:p>
            <a:pPr lvl="2"/>
            <a:r>
              <a:rPr lang="en-US"/>
              <a:t>Should be support different kind of staircases. </a:t>
            </a:r>
          </a:p>
          <a:p>
            <a:r>
              <a:rPr lang="en-US"/>
              <a:t>System requirements (For implementation) </a:t>
            </a:r>
          </a:p>
          <a:p>
            <a:endParaRPr lang="en-US"/>
          </a:p>
          <a:p>
            <a:pPr lvl="2"/>
            <a:endParaRPr lang="en-US"/>
          </a:p>
          <a:p>
            <a:pPr lvl="2"/>
            <a:endParaRPr lang="en-US"/>
          </a:p>
          <a:p>
            <a:endParaRPr lang="en-US"/>
          </a:p>
          <a:p>
            <a:endParaRPr lang="en-US"/>
          </a:p>
          <a:p>
            <a:endParaRPr lang="en-US"/>
          </a:p>
          <a:p>
            <a:pPr lvl="2"/>
            <a:endParaRPr lang="en-US"/>
          </a:p>
          <a:p>
            <a:pPr lvl="2"/>
            <a:endParaRPr lang="en-US"/>
          </a:p>
          <a:p>
            <a:pPr lvl="2"/>
            <a:endParaRPr lang="en-US"/>
          </a:p>
          <a:p>
            <a:pPr lvl="2"/>
            <a:endParaRPr lang=""/>
          </a:p>
        </p:txBody>
      </p:sp>
      <p:graphicFrame>
        <p:nvGraphicFramePr>
          <p:cNvPr id="4" name="Table 4">
            <a:extLst>
              <a:ext uri="{FF2B5EF4-FFF2-40B4-BE49-F238E27FC236}">
                <a16:creationId xmlns:a16="http://schemas.microsoft.com/office/drawing/2014/main" id="{2DBEE6EE-CAB3-D945-9F09-215DD4AEAD76}"/>
              </a:ext>
            </a:extLst>
          </p:cNvPr>
          <p:cNvGraphicFramePr>
            <a:graphicFrameLocks noGrp="1"/>
          </p:cNvGraphicFramePr>
          <p:nvPr>
            <p:extLst>
              <p:ext uri="{D42A27DB-BD31-4B8C-83A1-F6EECF244321}">
                <p14:modId xmlns:p14="http://schemas.microsoft.com/office/powerpoint/2010/main" val="997550446"/>
              </p:ext>
            </p:extLst>
          </p:nvPr>
        </p:nvGraphicFramePr>
        <p:xfrm>
          <a:off x="2517176" y="3962400"/>
          <a:ext cx="7157648" cy="1752600"/>
        </p:xfrm>
        <a:graphic>
          <a:graphicData uri="http://schemas.openxmlformats.org/drawingml/2006/table">
            <a:tbl>
              <a:tblPr firstRow="1">
                <a:tableStyleId>{7E9639D4-E3E2-4D34-9284-5A2195B3D0D7}</a:tableStyleId>
              </a:tblPr>
              <a:tblGrid>
                <a:gridCol w="3578824">
                  <a:extLst>
                    <a:ext uri="{9D8B030D-6E8A-4147-A177-3AD203B41FA5}">
                      <a16:colId xmlns:a16="http://schemas.microsoft.com/office/drawing/2014/main" val="2961321136"/>
                    </a:ext>
                  </a:extLst>
                </a:gridCol>
                <a:gridCol w="3578824">
                  <a:extLst>
                    <a:ext uri="{9D8B030D-6E8A-4147-A177-3AD203B41FA5}">
                      <a16:colId xmlns:a16="http://schemas.microsoft.com/office/drawing/2014/main" val="126604913"/>
                    </a:ext>
                  </a:extLst>
                </a:gridCol>
              </a:tblGrid>
              <a:tr h="370840">
                <a:tc>
                  <a:txBody>
                    <a:bodyPr/>
                    <a:lstStyle/>
                    <a:p>
                      <a:r>
                        <a:rPr lang="en-US"/>
                        <a:t>Hardware </a:t>
                      </a:r>
                      <a:endParaRPr lang=""/>
                    </a:p>
                  </a:txBody>
                  <a:tcPr/>
                </a:tc>
                <a:tc>
                  <a:txBody>
                    <a:bodyPr/>
                    <a:lstStyle/>
                    <a:p>
                      <a:r>
                        <a:rPr lang="en-US"/>
                        <a:t>Software </a:t>
                      </a:r>
                      <a:endParaRPr lang=""/>
                    </a:p>
                  </a:txBody>
                  <a:tcPr/>
                </a:tc>
                <a:extLst>
                  <a:ext uri="{0D108BD9-81ED-4DB2-BD59-A6C34878D82A}">
                    <a16:rowId xmlns:a16="http://schemas.microsoft.com/office/drawing/2014/main" val="1077389634"/>
                  </a:ext>
                </a:extLst>
              </a:tr>
              <a:tr h="370840">
                <a:tc>
                  <a:txBody>
                    <a:bodyPr/>
                    <a:lstStyle/>
                    <a:p>
                      <a:r>
                        <a:rPr lang="en-US"/>
                        <a:t>Core 2 duo or grater cpu </a:t>
                      </a:r>
                    </a:p>
                  </a:txBody>
                  <a:tcPr/>
                </a:tc>
                <a:tc>
                  <a:txBody>
                    <a:bodyPr/>
                    <a:lstStyle/>
                    <a:p>
                      <a:r>
                        <a:rPr lang="en-US"/>
                        <a:t>Ubuntu OS</a:t>
                      </a:r>
                      <a:endParaRPr lang=""/>
                    </a:p>
                  </a:txBody>
                  <a:tcPr/>
                </a:tc>
                <a:extLst>
                  <a:ext uri="{0D108BD9-81ED-4DB2-BD59-A6C34878D82A}">
                    <a16:rowId xmlns:a16="http://schemas.microsoft.com/office/drawing/2014/main" val="1426220828"/>
                  </a:ext>
                </a:extLst>
              </a:tr>
              <a:tr h="370840">
                <a:tc>
                  <a:txBody>
                    <a:bodyPr/>
                    <a:lstStyle/>
                    <a:p>
                      <a:r>
                        <a:rPr lang="en-US"/>
                        <a:t>4GB or greater memory </a:t>
                      </a:r>
                      <a:endParaRPr lang=""/>
                    </a:p>
                  </a:txBody>
                  <a:tcPr/>
                </a:tc>
                <a:tc>
                  <a:txBody>
                    <a:bodyPr/>
                    <a:lstStyle/>
                    <a:p>
                      <a:r>
                        <a:rPr lang="en-US"/>
                        <a:t>Robot Operating System (robotics middleware suite)  </a:t>
                      </a:r>
                      <a:endParaRPr lang=""/>
                    </a:p>
                  </a:txBody>
                  <a:tcPr/>
                </a:tc>
                <a:extLst>
                  <a:ext uri="{0D108BD9-81ED-4DB2-BD59-A6C34878D82A}">
                    <a16:rowId xmlns:a16="http://schemas.microsoft.com/office/drawing/2014/main" val="3670152458"/>
                  </a:ext>
                </a:extLst>
              </a:tr>
              <a:tr h="370840">
                <a:tc>
                  <a:txBody>
                    <a:bodyPr/>
                    <a:lstStyle/>
                    <a:p>
                      <a:r>
                        <a:rPr lang="en-US"/>
                        <a:t>5GB hard space</a:t>
                      </a:r>
                      <a:endParaRPr lang=""/>
                    </a:p>
                  </a:txBody>
                  <a:tcPr/>
                </a:tc>
                <a:tc>
                  <a:txBody>
                    <a:bodyPr/>
                    <a:lstStyle/>
                    <a:p>
                      <a:endParaRPr lang=""/>
                    </a:p>
                  </a:txBody>
                  <a:tcPr/>
                </a:tc>
                <a:extLst>
                  <a:ext uri="{0D108BD9-81ED-4DB2-BD59-A6C34878D82A}">
                    <a16:rowId xmlns:a16="http://schemas.microsoft.com/office/drawing/2014/main" val="311305802"/>
                  </a:ext>
                </a:extLst>
              </a:tr>
            </a:tbl>
          </a:graphicData>
        </a:graphic>
      </p:graphicFrame>
    </p:spTree>
    <p:extLst>
      <p:ext uri="{BB962C8B-B14F-4D97-AF65-F5344CB8AC3E}">
        <p14:creationId xmlns:p14="http://schemas.microsoft.com/office/powerpoint/2010/main" val="2819408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0185-EBD3-4247-B34F-AA09CF2DECB3}"/>
              </a:ext>
            </a:extLst>
          </p:cNvPr>
          <p:cNvSpPr>
            <a:spLocks noGrp="1"/>
          </p:cNvSpPr>
          <p:nvPr>
            <p:ph type="title"/>
          </p:nvPr>
        </p:nvSpPr>
        <p:spPr/>
        <p:txBody>
          <a:bodyPr/>
          <a:lstStyle/>
          <a:p>
            <a:r>
              <a:rPr lang="en-US"/>
              <a:t>Requirements contd.. </a:t>
            </a:r>
            <a:endParaRPr lang=""/>
          </a:p>
        </p:txBody>
      </p:sp>
      <p:sp>
        <p:nvSpPr>
          <p:cNvPr id="3" name="Content Placeholder 2">
            <a:extLst>
              <a:ext uri="{FF2B5EF4-FFF2-40B4-BE49-F238E27FC236}">
                <a16:creationId xmlns:a16="http://schemas.microsoft.com/office/drawing/2014/main" id="{89EEF444-6CE0-4C45-93B6-A853C2EAC546}"/>
              </a:ext>
            </a:extLst>
          </p:cNvPr>
          <p:cNvSpPr>
            <a:spLocks noGrp="1"/>
          </p:cNvSpPr>
          <p:nvPr>
            <p:ph idx="1"/>
          </p:nvPr>
        </p:nvSpPr>
        <p:spPr/>
        <p:txBody>
          <a:bodyPr/>
          <a:lstStyle/>
          <a:p>
            <a:r>
              <a:rPr lang="en-US"/>
              <a:t>Software Specific Requirements</a:t>
            </a:r>
          </a:p>
          <a:p>
            <a:pPr lvl="2"/>
            <a:r>
              <a:rPr lang="en-US"/>
              <a:t>Functional</a:t>
            </a:r>
          </a:p>
          <a:p>
            <a:pPr lvl="2"/>
            <a:endParaRPr lang="en-US"/>
          </a:p>
          <a:p>
            <a:pPr lvl="2"/>
            <a:endParaRPr lang=""/>
          </a:p>
        </p:txBody>
      </p:sp>
      <p:graphicFrame>
        <p:nvGraphicFramePr>
          <p:cNvPr id="4" name="Diagram 3">
            <a:extLst>
              <a:ext uri="{FF2B5EF4-FFF2-40B4-BE49-F238E27FC236}">
                <a16:creationId xmlns:a16="http://schemas.microsoft.com/office/drawing/2014/main" id="{911231CA-0F36-7549-B45C-3E53266C1A78}"/>
              </a:ext>
            </a:extLst>
          </p:cNvPr>
          <p:cNvGraphicFramePr/>
          <p:nvPr>
            <p:extLst>
              <p:ext uri="{D42A27DB-BD31-4B8C-83A1-F6EECF244321}">
                <p14:modId xmlns:p14="http://schemas.microsoft.com/office/powerpoint/2010/main" val="3571894951"/>
              </p:ext>
            </p:extLst>
          </p:nvPr>
        </p:nvGraphicFramePr>
        <p:xfrm>
          <a:off x="458935" y="1979190"/>
          <a:ext cx="5788210" cy="3735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4E4F07E-61B2-4640-9185-6A240986339C}"/>
              </a:ext>
            </a:extLst>
          </p:cNvPr>
          <p:cNvSpPr txBox="1"/>
          <p:nvPr/>
        </p:nvSpPr>
        <p:spPr>
          <a:xfrm>
            <a:off x="6994022" y="1748357"/>
            <a:ext cx="4247900" cy="461665"/>
          </a:xfrm>
          <a:prstGeom prst="rect">
            <a:avLst/>
          </a:prstGeom>
          <a:noFill/>
        </p:spPr>
        <p:txBody>
          <a:bodyPr wrap="square" rtlCol="0">
            <a:spAutoFit/>
          </a:bodyPr>
          <a:lstStyle/>
          <a:p>
            <a:pPr marL="1257300" lvl="2" indent="-342900">
              <a:buFont typeface="Arial" panose="020B0604020202020204" pitchFamily="34" charset="0"/>
              <a:buChar char="•"/>
            </a:pPr>
            <a:r>
              <a:rPr lang="en-US" sz="2400"/>
              <a:t>Non functional</a:t>
            </a:r>
          </a:p>
        </p:txBody>
      </p:sp>
      <p:graphicFrame>
        <p:nvGraphicFramePr>
          <p:cNvPr id="6" name="Diagram 5">
            <a:extLst>
              <a:ext uri="{FF2B5EF4-FFF2-40B4-BE49-F238E27FC236}">
                <a16:creationId xmlns:a16="http://schemas.microsoft.com/office/drawing/2014/main" id="{B8C2C06A-7818-434D-9841-D9BA975D451B}"/>
              </a:ext>
            </a:extLst>
          </p:cNvPr>
          <p:cNvGraphicFramePr/>
          <p:nvPr>
            <p:extLst>
              <p:ext uri="{D42A27DB-BD31-4B8C-83A1-F6EECF244321}">
                <p14:modId xmlns:p14="http://schemas.microsoft.com/office/powerpoint/2010/main" val="1414657860"/>
              </p:ext>
            </p:extLst>
          </p:nvPr>
        </p:nvGraphicFramePr>
        <p:xfrm>
          <a:off x="6643055" y="2123873"/>
          <a:ext cx="5403219" cy="32198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9951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F3BC-07A9-ED42-8E32-51A56E08E3F9}"/>
              </a:ext>
            </a:extLst>
          </p:cNvPr>
          <p:cNvSpPr>
            <a:spLocks noGrp="1"/>
          </p:cNvSpPr>
          <p:nvPr>
            <p:ph type="title"/>
          </p:nvPr>
        </p:nvSpPr>
        <p:spPr/>
        <p:txBody>
          <a:bodyPr/>
          <a:lstStyle/>
          <a:p>
            <a:r>
              <a:rPr lang="en-US"/>
              <a:t>Work Breakdown Structure</a:t>
            </a:r>
            <a:endParaRPr lang=""/>
          </a:p>
        </p:txBody>
      </p:sp>
      <p:pic>
        <p:nvPicPr>
          <p:cNvPr id="6" name="Picture 6">
            <a:extLst>
              <a:ext uri="{FF2B5EF4-FFF2-40B4-BE49-F238E27FC236}">
                <a16:creationId xmlns:a16="http://schemas.microsoft.com/office/drawing/2014/main" id="{2DB8282E-225B-1A41-BE13-67C7A6952F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034" y="1096962"/>
            <a:ext cx="10222733" cy="5456238"/>
          </a:xfrm>
        </p:spPr>
      </p:pic>
    </p:spTree>
    <p:extLst>
      <p:ext uri="{BB962C8B-B14F-4D97-AF65-F5344CB8AC3E}">
        <p14:creationId xmlns:p14="http://schemas.microsoft.com/office/powerpoint/2010/main" val="399067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7931-62CE-B44B-80B3-BFF2089D66FD}"/>
              </a:ext>
            </a:extLst>
          </p:cNvPr>
          <p:cNvSpPr>
            <a:spLocks noGrp="1"/>
          </p:cNvSpPr>
          <p:nvPr>
            <p:ph type="title"/>
          </p:nvPr>
        </p:nvSpPr>
        <p:spPr/>
        <p:txBody>
          <a:bodyPr/>
          <a:lstStyle/>
          <a:p>
            <a:r>
              <a:rPr lang="en-US"/>
              <a:t>Commercialization</a:t>
            </a:r>
            <a:endParaRPr lang=""/>
          </a:p>
        </p:txBody>
      </p:sp>
      <p:sp>
        <p:nvSpPr>
          <p:cNvPr id="3" name="Text Placeholder 2">
            <a:extLst>
              <a:ext uri="{FF2B5EF4-FFF2-40B4-BE49-F238E27FC236}">
                <a16:creationId xmlns:a16="http://schemas.microsoft.com/office/drawing/2014/main" id="{6A3DD045-5F5B-7A49-AB30-F5C981398F03}"/>
              </a:ext>
            </a:extLst>
          </p:cNvPr>
          <p:cNvSpPr>
            <a:spLocks noGrp="1"/>
          </p:cNvSpPr>
          <p:nvPr>
            <p:ph idx="1"/>
          </p:nvPr>
        </p:nvSpPr>
        <p:spPr/>
        <p:txBody>
          <a:bodyPr/>
          <a:lstStyle/>
          <a:p>
            <a:pPr algn="just"/>
            <a:r>
              <a:rPr lang="en-US">
                <a:latin typeface="Arial" panose="020B0604020202020204" pitchFamily="34" charset="0"/>
                <a:cs typeface="Arial" panose="020B0604020202020204" pitchFamily="34" charset="0"/>
              </a:rPr>
              <a:t>User benefits</a:t>
            </a:r>
          </a:p>
          <a:p>
            <a:pPr lvl="2" algn="just"/>
            <a:r>
              <a:rPr lang="en-US">
                <a:latin typeface="Arial" panose="020B0604020202020204" pitchFamily="34" charset="0"/>
                <a:cs typeface="Arial" panose="020B0604020202020204" pitchFamily="34" charset="0"/>
              </a:rPr>
              <a:t>Detect staircase very accurately quickly in any situation. </a:t>
            </a:r>
          </a:p>
          <a:p>
            <a:pPr lvl="2" algn="just"/>
            <a:r>
              <a:rPr lang="en-US">
                <a:latin typeface="Arial" panose="020B0604020202020204" pitchFamily="34" charset="0"/>
                <a:cs typeface="Arial" panose="020B0604020202020204" pitchFamily="34" charset="0"/>
              </a:rPr>
              <a:t>Can know total number of steps have to climb before start climb. </a:t>
            </a:r>
          </a:p>
          <a:p>
            <a:pPr lvl="2" algn="just"/>
            <a:endParaRPr lang="en-US">
              <a:latin typeface="Arial" panose="020B0604020202020204" pitchFamily="34" charset="0"/>
              <a:cs typeface="Arial" panose="020B0604020202020204" pitchFamily="34" charset="0"/>
            </a:endParaRPr>
          </a:p>
          <a:p>
            <a:pPr algn="just"/>
            <a:r>
              <a:rPr lang="en-US">
                <a:latin typeface="Arial" panose="020B0604020202020204" pitchFamily="34" charset="0"/>
                <a:cs typeface="Arial" panose="020B0604020202020204" pitchFamily="34" charset="0"/>
              </a:rPr>
              <a:t>Suggesting industries</a:t>
            </a:r>
          </a:p>
          <a:p>
            <a:pPr lvl="2" algn="just"/>
            <a:r>
              <a:rPr lang="en-US">
                <a:latin typeface="Arial" panose="020B0604020202020204" pitchFamily="34" charset="0"/>
                <a:cs typeface="Arial" panose="020B0604020202020204" pitchFamily="34" charset="0"/>
              </a:rPr>
              <a:t>This system would be very useful for blind persons walking routes detection systems.</a:t>
            </a:r>
          </a:p>
          <a:p>
            <a:pPr algn="just"/>
            <a:endParaRPr lang="en-US">
              <a:latin typeface="Arial" panose="020B0604020202020204" pitchFamily="34" charset="0"/>
              <a:cs typeface="Arial" panose="020B0604020202020204" pitchFamily="34" charset="0"/>
            </a:endParaRPr>
          </a:p>
          <a:p>
            <a:pPr algn="just"/>
            <a:endParaRPr lang="en-US">
              <a:latin typeface="Arial" panose="020B0604020202020204" pitchFamily="34" charset="0"/>
              <a:cs typeface="Arial" panose="020B0604020202020204" pitchFamily="34" charset="0"/>
            </a:endParaRPr>
          </a:p>
          <a:p>
            <a:pPr algn="just"/>
            <a:endParaRPr lang="en-US">
              <a:latin typeface="Arial" panose="020B0604020202020204" pitchFamily="34" charset="0"/>
              <a:cs typeface="Arial" panose="020B0604020202020204" pitchFamily="34" charset="0"/>
            </a:endParaRPr>
          </a:p>
          <a:p>
            <a:pPr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lvl="2" algn="just"/>
            <a:endParaRPr la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42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DA6DA-1A78-8F47-80D9-D62F33B1A03A}"/>
              </a:ext>
            </a:extLst>
          </p:cNvPr>
          <p:cNvSpPr>
            <a:spLocks noGrp="1"/>
          </p:cNvSpPr>
          <p:nvPr>
            <p:ph type="title"/>
          </p:nvPr>
        </p:nvSpPr>
        <p:spPr/>
        <p:txBody>
          <a:bodyPr/>
          <a:lstStyle/>
          <a:p>
            <a:r>
              <a:rPr lang="en-US"/>
              <a:t>References</a:t>
            </a:r>
            <a:endParaRPr lang=""/>
          </a:p>
        </p:txBody>
      </p:sp>
      <p:graphicFrame>
        <p:nvGraphicFramePr>
          <p:cNvPr id="4" name="Table 4">
            <a:extLst>
              <a:ext uri="{FF2B5EF4-FFF2-40B4-BE49-F238E27FC236}">
                <a16:creationId xmlns:a16="http://schemas.microsoft.com/office/drawing/2014/main" id="{1F25C7D0-F38A-934A-BC8D-2BDCC69D5242}"/>
              </a:ext>
            </a:extLst>
          </p:cNvPr>
          <p:cNvGraphicFramePr>
            <a:graphicFrameLocks noGrp="1"/>
          </p:cNvGraphicFramePr>
          <p:nvPr>
            <p:ph idx="1"/>
            <p:extLst>
              <p:ext uri="{D42A27DB-BD31-4B8C-83A1-F6EECF244321}">
                <p14:modId xmlns:p14="http://schemas.microsoft.com/office/powerpoint/2010/main" val="881166720"/>
              </p:ext>
            </p:extLst>
          </p:nvPr>
        </p:nvGraphicFramePr>
        <p:xfrm>
          <a:off x="393573" y="976836"/>
          <a:ext cx="11404849" cy="5494400"/>
        </p:xfrm>
        <a:graphic>
          <a:graphicData uri="http://schemas.openxmlformats.org/drawingml/2006/table">
            <a:tbl>
              <a:tblPr firstRow="1" bandRow="1">
                <a:tableStyleId>{616DA210-FB5B-4158-B5E0-FEB733F419BA}</a:tableStyleId>
              </a:tblPr>
              <a:tblGrid>
                <a:gridCol w="925285">
                  <a:extLst>
                    <a:ext uri="{9D8B030D-6E8A-4147-A177-3AD203B41FA5}">
                      <a16:colId xmlns:a16="http://schemas.microsoft.com/office/drawing/2014/main" val="2343891408"/>
                    </a:ext>
                  </a:extLst>
                </a:gridCol>
                <a:gridCol w="10479564">
                  <a:extLst>
                    <a:ext uri="{9D8B030D-6E8A-4147-A177-3AD203B41FA5}">
                      <a16:colId xmlns:a16="http://schemas.microsoft.com/office/drawing/2014/main" val="1177552185"/>
                    </a:ext>
                  </a:extLst>
                </a:gridCol>
              </a:tblGrid>
              <a:tr h="312954">
                <a:tc>
                  <a:txBody>
                    <a:bodyPr/>
                    <a:lstStyle/>
                    <a:p>
                      <a:r>
                        <a:rPr lang="en-US" sz="1200"/>
                        <a:t>Reference number </a:t>
                      </a:r>
                      <a:endParaRPr lang="" sz="1200"/>
                    </a:p>
                  </a:txBody>
                  <a:tcPr/>
                </a:tc>
                <a:tc>
                  <a:txBody>
                    <a:bodyPr/>
                    <a:lstStyle/>
                    <a:p>
                      <a:r>
                        <a:rPr lang="en-US" sz="1200"/>
                        <a:t>Reference </a:t>
                      </a:r>
                      <a:endParaRPr lang="" sz="1200"/>
                    </a:p>
                  </a:txBody>
                  <a:tcPr/>
                </a:tc>
                <a:extLst>
                  <a:ext uri="{0D108BD9-81ED-4DB2-BD59-A6C34878D82A}">
                    <a16:rowId xmlns:a16="http://schemas.microsoft.com/office/drawing/2014/main" val="957468510"/>
                  </a:ext>
                </a:extLst>
              </a:tr>
              <a:tr h="518703">
                <a:tc>
                  <a:txBody>
                    <a:bodyPr/>
                    <a:lstStyle/>
                    <a:p>
                      <a:r>
                        <a:rPr lang="en-US" sz="1200"/>
                        <a:t>[1] </a:t>
                      </a:r>
                      <a:endParaRPr lang="" sz="1200"/>
                    </a:p>
                  </a:txBody>
                  <a:tcPr/>
                </a:tc>
                <a:tc>
                  <a:txBody>
                    <a:bodyPr/>
                    <a:lstStyle/>
                    <a:p>
                      <a:r>
                        <a:rPr lang="en-US" sz="1200"/>
                        <a:t>E. Mihankhah, A. Kalantari, E. Aboosaeedan, H. D. Taghirad, S. Ali and A. Moosavian, “Autonomous staircase detection and stair climbing for a tracked mobile robot using fuzzy controller,” 2008 IEEE International Conference on Robotics and Biomimetics, 2009, pp. 1980-1985, doi: 10.1109/ROBIO.2009.4913304.</a:t>
                      </a:r>
                      <a:endParaRPr lang="" sz="1200"/>
                    </a:p>
                  </a:txBody>
                  <a:tcPr/>
                </a:tc>
                <a:extLst>
                  <a:ext uri="{0D108BD9-81ED-4DB2-BD59-A6C34878D82A}">
                    <a16:rowId xmlns:a16="http://schemas.microsoft.com/office/drawing/2014/main" val="1358577073"/>
                  </a:ext>
                </a:extLst>
              </a:tr>
              <a:tr h="518703">
                <a:tc>
                  <a:txBody>
                    <a:bodyPr/>
                    <a:lstStyle/>
                    <a:p>
                      <a:r>
                        <a:rPr lang="en-US" sz="1200"/>
                        <a:t>[2] </a:t>
                      </a:r>
                      <a:endParaRPr lang="" sz="1200"/>
                    </a:p>
                  </a:txBody>
                  <a:tcPr/>
                </a:tc>
                <a:tc>
                  <a:txBody>
                    <a:bodyPr/>
                    <a:lstStyle/>
                    <a:p>
                      <a:r>
                        <a:rPr lang="en-US" sz="1200"/>
                        <a:t>S. Oßwald, A. Görög, A. Hornung and M. Bennewitz, “Autonomous climbing of spiral staircases with humanoids,” 2011 IEEE/RSJ International Conference on Intelligent Robots and Systems, 2011, pp. 4844-4849, doi: 10.1109/IROS.2011.6094533.</a:t>
                      </a:r>
                      <a:endParaRPr lang="" sz="1200"/>
                    </a:p>
                  </a:txBody>
                  <a:tcPr/>
                </a:tc>
                <a:extLst>
                  <a:ext uri="{0D108BD9-81ED-4DB2-BD59-A6C34878D82A}">
                    <a16:rowId xmlns:a16="http://schemas.microsoft.com/office/drawing/2014/main" val="398872654"/>
                  </a:ext>
                </a:extLst>
              </a:tr>
              <a:tr h="518703">
                <a:tc>
                  <a:txBody>
                    <a:bodyPr/>
                    <a:lstStyle/>
                    <a:p>
                      <a:r>
                        <a:rPr lang="en-US" sz="1200"/>
                        <a:t>[3] </a:t>
                      </a:r>
                      <a:endParaRPr lang="" sz="1200"/>
                    </a:p>
                  </a:txBody>
                  <a:tcPr/>
                </a:tc>
                <a:tc>
                  <a:txBody>
                    <a:bodyPr/>
                    <a:lstStyle/>
                    <a:p>
                      <a:r>
                        <a:rPr lang="en-US" sz="1200"/>
                        <a:t>Alam, Md Nakibul, Md Milon Islam, Md Ahsan Habib, and Motasim Billah Mredul. “Staircase detection systems for the visually impaired people: a review.” International Journal of Computer Science and Information Security (IJCSIS) 16, no. 12 (2018): 13-18.</a:t>
                      </a:r>
                      <a:endParaRPr lang="" sz="1200"/>
                    </a:p>
                  </a:txBody>
                  <a:tcPr/>
                </a:tc>
                <a:extLst>
                  <a:ext uri="{0D108BD9-81ED-4DB2-BD59-A6C34878D82A}">
                    <a16:rowId xmlns:a16="http://schemas.microsoft.com/office/drawing/2014/main" val="1661925024"/>
                  </a:ext>
                </a:extLst>
              </a:tr>
              <a:tr h="370502">
                <a:tc>
                  <a:txBody>
                    <a:bodyPr/>
                    <a:lstStyle/>
                    <a:p>
                      <a:r>
                        <a:rPr lang="en-US" sz="1200"/>
                        <a:t>[4] </a:t>
                      </a:r>
                      <a:endParaRPr lang="" sz="1200"/>
                    </a:p>
                  </a:txBody>
                  <a:tcPr/>
                </a:tc>
                <a:tc>
                  <a:txBody>
                    <a:bodyPr/>
                    <a:lstStyle/>
                    <a:p>
                      <a:r>
                        <a:rPr lang="en-US" sz="1200"/>
                        <a:t>Habib, Ahsan, Md Milon Islam, Muhammad Nomani Kabir, Motasim Billah Mredul, and Mahmudul Hasan. “Staircase Detection to Guide Visually Impaired People: A Hybrid Approach.” Rev. d’Intelligence Artif. 33, no. 5 (2019): 327-334.</a:t>
                      </a:r>
                      <a:endParaRPr lang="" sz="1200"/>
                    </a:p>
                  </a:txBody>
                  <a:tcPr/>
                </a:tc>
                <a:extLst>
                  <a:ext uri="{0D108BD9-81ED-4DB2-BD59-A6C34878D82A}">
                    <a16:rowId xmlns:a16="http://schemas.microsoft.com/office/drawing/2014/main" val="1568012817"/>
                  </a:ext>
                </a:extLst>
              </a:tr>
              <a:tr h="370502">
                <a:tc>
                  <a:txBody>
                    <a:bodyPr/>
                    <a:lstStyle/>
                    <a:p>
                      <a:r>
                        <a:rPr lang="en-US" sz="1200"/>
                        <a:t>[5]</a:t>
                      </a:r>
                      <a:endParaRPr lang="" sz="1200"/>
                    </a:p>
                  </a:txBody>
                  <a:tcPr/>
                </a:tc>
                <a:tc>
                  <a:txBody>
                    <a:bodyPr/>
                    <a:lstStyle/>
                    <a:p>
                      <a:r>
                        <a:rPr lang="en-US" sz="1200"/>
                        <a:t>W. Lu, “Design And Implementation of Autonomous Stair Climbing With NAO Humanoid Robot,” Master@Vaasa Univ. Appl. Sci., 2015.</a:t>
                      </a:r>
                      <a:endParaRPr lang="" sz="1200"/>
                    </a:p>
                  </a:txBody>
                  <a:tcPr/>
                </a:tc>
                <a:extLst>
                  <a:ext uri="{0D108BD9-81ED-4DB2-BD59-A6C34878D82A}">
                    <a16:rowId xmlns:a16="http://schemas.microsoft.com/office/drawing/2014/main" val="3692514743"/>
                  </a:ext>
                </a:extLst>
              </a:tr>
              <a:tr h="518703">
                <a:tc>
                  <a:txBody>
                    <a:bodyPr/>
                    <a:lstStyle/>
                    <a:p>
                      <a:r>
                        <a:rPr lang="en-US" sz="1200"/>
                        <a:t>[6] </a:t>
                      </a:r>
                      <a:endParaRPr lang="" sz="1200"/>
                    </a:p>
                  </a:txBody>
                  <a:tcPr/>
                </a:tc>
                <a:tc>
                  <a:txBody>
                    <a:bodyPr/>
                    <a:lstStyle/>
                    <a:p>
                      <a:r>
                        <a:rPr lang="en-US" sz="1200"/>
                        <a:t>J. Guo, P. Chen, Y. Jiang, H. Yokoi and S. Togo, “Real-time Object Detection with Deep Learning for Robot Vision on Mixed Reality Device,” 2021 IEEE 3</a:t>
                      </a:r>
                      <a:r>
                        <a:rPr lang="en-US" sz="1200" baseline="30000"/>
                        <a:t>rd</a:t>
                      </a:r>
                      <a:r>
                        <a:rPr lang="en-US" sz="1200"/>
                        <a:t> Global Conference on Life Sciences and Technologies (LifeTech), 2021, pp. 82-83, doi: 10.1109/LifeTech52111.2021.9391811. </a:t>
                      </a:r>
                      <a:endParaRPr lang="" sz="1200"/>
                    </a:p>
                  </a:txBody>
                  <a:tcPr/>
                </a:tc>
                <a:extLst>
                  <a:ext uri="{0D108BD9-81ED-4DB2-BD59-A6C34878D82A}">
                    <a16:rowId xmlns:a16="http://schemas.microsoft.com/office/drawing/2014/main" val="2234244677"/>
                  </a:ext>
                </a:extLst>
              </a:tr>
              <a:tr h="518703">
                <a:tc>
                  <a:txBody>
                    <a:bodyPr/>
                    <a:lstStyle/>
                    <a:p>
                      <a:r>
                        <a:rPr lang="en-US" sz="1200"/>
                        <a:t>[7] </a:t>
                      </a:r>
                      <a:endParaRPr lang="" sz="1200"/>
                    </a:p>
                  </a:txBody>
                  <a:tcPr/>
                </a:tc>
                <a:tc>
                  <a:txBody>
                    <a:bodyPr/>
                    <a:lstStyle/>
                    <a:p>
                      <a:r>
                        <a:rPr lang="en-US" sz="1200"/>
                        <a:t>J. FOURRE, V. VAUCHEY, Y. DUPUIS and X. SAVATIER, “Autonomous RGBD-based Industrial Staircase Localization from Tracked Robots,” 2020 IEEE/RSJ International Conference on Intelligent Robots and Systems (IROS), 2020, pp. 10691-10696, doi: 10.1109/IROS45743.2020.9340941.</a:t>
                      </a:r>
                      <a:endParaRPr lang="" sz="1200"/>
                    </a:p>
                  </a:txBody>
                  <a:tcPr/>
                </a:tc>
                <a:extLst>
                  <a:ext uri="{0D108BD9-81ED-4DB2-BD59-A6C34878D82A}">
                    <a16:rowId xmlns:a16="http://schemas.microsoft.com/office/drawing/2014/main" val="370612170"/>
                  </a:ext>
                </a:extLst>
              </a:tr>
              <a:tr h="518703">
                <a:tc>
                  <a:txBody>
                    <a:bodyPr/>
                    <a:lstStyle/>
                    <a:p>
                      <a:r>
                        <a:rPr lang="en-US" sz="1200"/>
                        <a:t>[8] </a:t>
                      </a:r>
                      <a:endParaRPr lang="" sz="1200"/>
                    </a:p>
                  </a:txBody>
                  <a:tcPr/>
                </a:tc>
                <a:tc>
                  <a:txBody>
                    <a:bodyPr/>
                    <a:lstStyle/>
                    <a:p>
                      <a:r>
                        <a:rPr lang="en-US" sz="1200"/>
                        <a:t>A. Singh, S. Yadav and N. Singh, “Contrast enhancement and brightness preservation using global-local image enhancement techniques,” 2016 Fourth International Conference on Parallel, Distributed and Grid Computing (PDGC), 2016, pp. 291-294, doi: 10.1109/PDGC.2016.7913162. </a:t>
                      </a:r>
                      <a:endParaRPr lang="" sz="1200"/>
                    </a:p>
                  </a:txBody>
                  <a:tcPr/>
                </a:tc>
                <a:extLst>
                  <a:ext uri="{0D108BD9-81ED-4DB2-BD59-A6C34878D82A}">
                    <a16:rowId xmlns:a16="http://schemas.microsoft.com/office/drawing/2014/main" val="3261996458"/>
                  </a:ext>
                </a:extLst>
              </a:tr>
              <a:tr h="370502">
                <a:tc>
                  <a:txBody>
                    <a:bodyPr/>
                    <a:lstStyle/>
                    <a:p>
                      <a:r>
                        <a:rPr lang="en-US" sz="1200"/>
                        <a:t>[9] </a:t>
                      </a:r>
                      <a:endParaRPr lang="" sz="1200"/>
                    </a:p>
                  </a:txBody>
                  <a:tcPr/>
                </a:tc>
                <a:tc>
                  <a:txBody>
                    <a:bodyPr/>
                    <a:lstStyle/>
                    <a:p>
                      <a:r>
                        <a:rPr lang="en-US" sz="1200"/>
                        <a:t>A. Ma’arif, A. A. Nuryono and Iswanto, “Vision-Based Line Following Robot in Webots,” 2020 FORTEI-International Conference on Electrical Engineering (FORTEI-ICEE), 2020, pp. 24-28, doi: 10.1109/FORTEI-ICEE50915.2020.9249943. </a:t>
                      </a:r>
                      <a:endParaRPr lang="" sz="1200"/>
                    </a:p>
                  </a:txBody>
                  <a:tcPr/>
                </a:tc>
                <a:extLst>
                  <a:ext uri="{0D108BD9-81ED-4DB2-BD59-A6C34878D82A}">
                    <a16:rowId xmlns:a16="http://schemas.microsoft.com/office/drawing/2014/main" val="2282641313"/>
                  </a:ext>
                </a:extLst>
              </a:tr>
              <a:tr h="518703">
                <a:tc>
                  <a:txBody>
                    <a:bodyPr/>
                    <a:lstStyle/>
                    <a:p>
                      <a:r>
                        <a:rPr lang="en-US" sz="1200"/>
                        <a:t>[10] </a:t>
                      </a:r>
                      <a:endParaRPr lang="" sz="1200"/>
                    </a:p>
                  </a:txBody>
                  <a:tcPr/>
                </a:tc>
                <a:tc>
                  <a:txBody>
                    <a:bodyPr/>
                    <a:lstStyle/>
                    <a:p>
                      <a:r>
                        <a:rPr lang="en-US" sz="1200"/>
                        <a:t>D. Aguilera-Castro, M. Neira-Cárcamo, C. Aguilera-Carrasco and L. Vera-Quiroga, “Stairs recognition using stereo vision-based algorithm in NAO robot,” 2017 CHILEAN Conference on Electrical, Electronics Engineering, Information and Communication Technologies (CHILECON), 2017, pp. 1-6, doi: 10.1109/CHILECON.2017.8229674. </a:t>
                      </a:r>
                      <a:endParaRPr lang="" sz="1200"/>
                    </a:p>
                  </a:txBody>
                  <a:tcPr/>
                </a:tc>
                <a:extLst>
                  <a:ext uri="{0D108BD9-81ED-4DB2-BD59-A6C34878D82A}">
                    <a16:rowId xmlns:a16="http://schemas.microsoft.com/office/drawing/2014/main" val="3635393124"/>
                  </a:ext>
                </a:extLst>
              </a:tr>
            </a:tbl>
          </a:graphicData>
        </a:graphic>
      </p:graphicFrame>
    </p:spTree>
    <p:extLst>
      <p:ext uri="{BB962C8B-B14F-4D97-AF65-F5344CB8AC3E}">
        <p14:creationId xmlns:p14="http://schemas.microsoft.com/office/powerpoint/2010/main" val="74937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914400" y="232433"/>
            <a:ext cx="10363200" cy="1470025"/>
          </a:xfrm>
        </p:spPr>
        <p:txBody>
          <a:bodyPr/>
          <a:lstStyle/>
          <a:p>
            <a:r>
              <a:rPr lang="en-US"/>
              <a:t>Overall Project Description</a:t>
            </a:r>
          </a:p>
        </p:txBody>
      </p:sp>
      <p:sp>
        <p:nvSpPr>
          <p:cNvPr id="6" name="Subtitle 5">
            <a:extLst>
              <a:ext uri="{FF2B5EF4-FFF2-40B4-BE49-F238E27FC236}">
                <a16:creationId xmlns:a16="http://schemas.microsoft.com/office/drawing/2014/main" id="{09AD34F7-EE03-9A4E-9286-D44DCB87B607}"/>
              </a:ext>
            </a:extLst>
          </p:cNvPr>
          <p:cNvSpPr>
            <a:spLocks noGrp="1"/>
          </p:cNvSpPr>
          <p:nvPr>
            <p:ph type="subTitle" idx="1"/>
          </p:nvPr>
        </p:nvSpPr>
        <p:spPr/>
        <p:txBody>
          <a:bodyPr/>
          <a:lstStyle/>
          <a:p>
            <a:endParaRPr lang=""/>
          </a:p>
        </p:txBody>
      </p:sp>
      <p:pic>
        <p:nvPicPr>
          <p:cNvPr id="4" name="VID_20210919_230548.mp4">
            <a:hlinkClick r:id="" action="ppaction://media"/>
            <a:extLst>
              <a:ext uri="{FF2B5EF4-FFF2-40B4-BE49-F238E27FC236}">
                <a16:creationId xmlns:a16="http://schemas.microsoft.com/office/drawing/2014/main" id="{83C2A881-AF8F-0C4A-B407-EAD735B4F3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64006" y="1462205"/>
            <a:ext cx="6463987" cy="4847990"/>
          </a:xfrm>
          <a:prstGeom prst="rect">
            <a:avLst/>
          </a:prstGeom>
        </p:spPr>
      </p:pic>
    </p:spTree>
    <p:extLst>
      <p:ext uri="{BB962C8B-B14F-4D97-AF65-F5344CB8AC3E}">
        <p14:creationId xmlns:p14="http://schemas.microsoft.com/office/powerpoint/2010/main" val="415095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t>IT18217100 | </a:t>
            </a:r>
            <a:r>
              <a:rPr lang="en-US" err="1"/>
              <a:t>dilshan</a:t>
            </a:r>
            <a:r>
              <a:rPr lang="en-US"/>
              <a:t> </a:t>
            </a:r>
            <a:r>
              <a:rPr lang="en-US" err="1"/>
              <a:t>h.v.v</a:t>
            </a: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t>Software Engineering </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334" r="10000"/>
          <a:stretch/>
        </p:blipFill>
        <p:spPr>
          <a:xfrm>
            <a:off x="10134600" y="152400"/>
            <a:ext cx="2031748" cy="2350008"/>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334" r="10000"/>
          <a:stretch/>
        </p:blipFill>
        <p:spPr>
          <a:xfrm>
            <a:off x="10117974" y="137160"/>
            <a:ext cx="2048256" cy="2369102"/>
          </a:xfrm>
          <a:prstGeom prst="rect">
            <a:avLst/>
          </a:prstGeom>
        </p:spPr>
      </p:pic>
      <p:sp>
        <p:nvSpPr>
          <p:cNvPr id="8" name="Rectangle 7">
            <a:extLst>
              <a:ext uri="{FF2B5EF4-FFF2-40B4-BE49-F238E27FC236}">
                <a16:creationId xmlns:a16="http://schemas.microsoft.com/office/drawing/2014/main" id="{294CC4B0-C2C1-41FE-9AE6-18832B96F481}"/>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spTree>
    <p:extLst>
      <p:ext uri="{BB962C8B-B14F-4D97-AF65-F5344CB8AC3E}">
        <p14:creationId xmlns:p14="http://schemas.microsoft.com/office/powerpoint/2010/main" val="213907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650D6-EFDA-7042-AC75-D4F246962804}"/>
              </a:ext>
            </a:extLst>
          </p:cNvPr>
          <p:cNvSpPr>
            <a:spLocks noGrp="1"/>
          </p:cNvSpPr>
          <p:nvPr>
            <p:ph type="title"/>
          </p:nvPr>
        </p:nvSpPr>
        <p:spPr/>
        <p:txBody>
          <a:bodyPr/>
          <a:lstStyle/>
          <a:p>
            <a:r>
              <a:rPr lang="en-US"/>
              <a:t>Background</a:t>
            </a:r>
            <a:endParaRPr lang=""/>
          </a:p>
        </p:txBody>
      </p:sp>
      <p:sp>
        <p:nvSpPr>
          <p:cNvPr id="7" name="Content Placeholder 6">
            <a:extLst>
              <a:ext uri="{FF2B5EF4-FFF2-40B4-BE49-F238E27FC236}">
                <a16:creationId xmlns:a16="http://schemas.microsoft.com/office/drawing/2014/main" id="{41DFEC44-19B7-5245-8766-FE1793182959}"/>
              </a:ext>
            </a:extLst>
          </p:cNvPr>
          <p:cNvSpPr>
            <a:spLocks noGrp="1"/>
          </p:cNvSpPr>
          <p:nvPr>
            <p:ph idx="1"/>
          </p:nvPr>
        </p:nvSpPr>
        <p:spPr/>
        <p:txBody>
          <a:bodyPr vert="horz" lIns="91440" tIns="45720" rIns="91440" bIns="45720" rtlCol="0" anchor="t">
            <a:normAutofit/>
          </a:bodyPr>
          <a:lstStyle/>
          <a:p>
            <a:pPr algn="just"/>
            <a:r>
              <a:rPr lang="en-US">
                <a:latin typeface="Arial"/>
                <a:cs typeface="Arial"/>
              </a:rPr>
              <a:t>Mainly two approaches are there </a:t>
            </a:r>
            <a:endParaRPr lang="en-US"/>
          </a:p>
          <a:p>
            <a:pPr lvl="2" algn="just"/>
            <a:r>
              <a:rPr lang="en-US">
                <a:latin typeface="Arial"/>
                <a:cs typeface="Arial"/>
              </a:rPr>
              <a:t>Sensor based system </a:t>
            </a:r>
            <a:endParaRPr lang="en-US">
              <a:latin typeface="Arial" panose="020B0604020202020204" pitchFamily="34" charset="0"/>
              <a:cs typeface="Arial" panose="020B0604020202020204" pitchFamily="34" charset="0"/>
            </a:endParaRPr>
          </a:p>
          <a:p>
            <a:pPr lvl="2" algn="just"/>
            <a:r>
              <a:rPr lang="en-US">
                <a:latin typeface="Arial"/>
                <a:cs typeface="Arial"/>
              </a:rPr>
              <a:t>Vision based system </a:t>
            </a:r>
            <a:endParaRPr lang="en-US">
              <a:latin typeface="Arial" panose="020B0604020202020204" pitchFamily="34" charset="0"/>
              <a:cs typeface="Arial" panose="020B0604020202020204" pitchFamily="34" charset="0"/>
            </a:endParaRPr>
          </a:p>
          <a:p>
            <a:pPr algn="just"/>
            <a:r>
              <a:rPr lang="">
                <a:latin typeface="Arial"/>
                <a:cs typeface="Arial"/>
              </a:rPr>
              <a:t>Proposed system </a:t>
            </a:r>
            <a:endParaRPr lang="">
              <a:latin typeface="Arial" panose="020B0604020202020204" pitchFamily="34" charset="0"/>
              <a:cs typeface="Arial" panose="020B0604020202020204" pitchFamily="34" charset="0"/>
            </a:endParaRPr>
          </a:p>
          <a:p>
            <a:pPr lvl="2" algn="just"/>
            <a:r>
              <a:rPr lang="">
                <a:latin typeface="Arial"/>
                <a:cs typeface="Arial"/>
              </a:rPr>
              <a:t>Hybrid system</a:t>
            </a:r>
          </a:p>
        </p:txBody>
      </p:sp>
      <p:sp>
        <p:nvSpPr>
          <p:cNvPr id="5" name="Rectangle 4">
            <a:extLst>
              <a:ext uri="{FF2B5EF4-FFF2-40B4-BE49-F238E27FC236}">
                <a16:creationId xmlns:a16="http://schemas.microsoft.com/office/drawing/2014/main" id="{3538EA4F-3970-4B84-AE2E-CF37879E97DC}"/>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pic>
        <p:nvPicPr>
          <p:cNvPr id="4" name="Picture 7">
            <a:extLst>
              <a:ext uri="{FF2B5EF4-FFF2-40B4-BE49-F238E27FC236}">
                <a16:creationId xmlns:a16="http://schemas.microsoft.com/office/drawing/2014/main" id="{D2977CDB-54CA-446A-812C-793303BB1CE2}"/>
              </a:ext>
            </a:extLst>
          </p:cNvPr>
          <p:cNvPicPr>
            <a:picLocks noChangeAspect="1"/>
          </p:cNvPicPr>
          <p:nvPr/>
        </p:nvPicPr>
        <p:blipFill>
          <a:blip r:embed="rId2"/>
          <a:stretch>
            <a:fillRect/>
          </a:stretch>
        </p:blipFill>
        <p:spPr>
          <a:xfrm>
            <a:off x="7170174" y="1847299"/>
            <a:ext cx="4451553" cy="4539919"/>
          </a:xfrm>
          <a:prstGeom prst="rect">
            <a:avLst/>
          </a:prstGeom>
        </p:spPr>
      </p:pic>
    </p:spTree>
    <p:extLst>
      <p:ext uri="{BB962C8B-B14F-4D97-AF65-F5344CB8AC3E}">
        <p14:creationId xmlns:p14="http://schemas.microsoft.com/office/powerpoint/2010/main" val="4049518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1D06-128D-1D46-AD91-1222CEEB391D}"/>
              </a:ext>
            </a:extLst>
          </p:cNvPr>
          <p:cNvSpPr>
            <a:spLocks noGrp="1"/>
          </p:cNvSpPr>
          <p:nvPr>
            <p:ph type="title"/>
          </p:nvPr>
        </p:nvSpPr>
        <p:spPr/>
        <p:txBody>
          <a:bodyPr/>
          <a:lstStyle/>
          <a:p>
            <a:r>
              <a:rPr lang="en-US"/>
              <a:t>Research Gap</a:t>
            </a:r>
            <a:endParaRPr lang=""/>
          </a:p>
        </p:txBody>
      </p:sp>
      <p:sp>
        <p:nvSpPr>
          <p:cNvPr id="6" name="Rectangle 5">
            <a:extLst>
              <a:ext uri="{FF2B5EF4-FFF2-40B4-BE49-F238E27FC236}">
                <a16:creationId xmlns:a16="http://schemas.microsoft.com/office/drawing/2014/main" id="{62019408-99E0-4E36-B1BA-BB22978B6B16}"/>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sp>
        <p:nvSpPr>
          <p:cNvPr id="9" name="Content Placeholder 2">
            <a:extLst>
              <a:ext uri="{FF2B5EF4-FFF2-40B4-BE49-F238E27FC236}">
                <a16:creationId xmlns:a16="http://schemas.microsoft.com/office/drawing/2014/main" id="{87F09E0C-CE84-482A-864F-7806C6BDEA71}"/>
              </a:ext>
            </a:extLst>
          </p:cNvPr>
          <p:cNvSpPr txBox="1">
            <a:spLocks/>
          </p:cNvSpPr>
          <p:nvPr/>
        </p:nvSpPr>
        <p:spPr>
          <a:xfrm>
            <a:off x="333935" y="1261782"/>
            <a:ext cx="11684000" cy="5181600"/>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atin typeface="Arial"/>
                <a:cs typeface="Arial"/>
              </a:rPr>
              <a:t>Many researchers have done different approaches to obtain staircase dimensions.</a:t>
            </a:r>
            <a:endParaRPr lang="en-US"/>
          </a:p>
          <a:p>
            <a:pPr marL="0" indent="0" algn="just">
              <a:buFont typeface="Arial" pitchFamily="34" charset="0"/>
              <a:buNone/>
            </a:pPr>
            <a:endParaRPr lang="en-US">
              <a:latin typeface="Arial" panose="020B0604020202020204" pitchFamily="34" charset="0"/>
              <a:cs typeface="Arial" panose="020B0604020202020204" pitchFamily="34" charset="0"/>
            </a:endParaRPr>
          </a:p>
          <a:p>
            <a:pPr marL="0" indent="0" algn="just">
              <a:buNone/>
            </a:pPr>
            <a:r>
              <a:rPr lang="en-US">
                <a:latin typeface="Arial"/>
                <a:cs typeface="Arial"/>
              </a:rPr>
              <a:t>According to that researches, </a:t>
            </a:r>
          </a:p>
          <a:p>
            <a:pPr lvl="2" algn="just"/>
            <a:r>
              <a:rPr lang="en-US">
                <a:latin typeface="Arial"/>
                <a:ea typeface="+mn-lt"/>
                <a:cs typeface="+mn-lt"/>
              </a:rPr>
              <a:t>Robots obtain dimensions for use by sensors or visons.</a:t>
            </a:r>
          </a:p>
          <a:p>
            <a:pPr lvl="2" algn="just"/>
            <a:r>
              <a:rPr lang="en-US">
                <a:latin typeface="Arial"/>
                <a:cs typeface="Arial"/>
              </a:rPr>
              <a:t>But cannot obtain dimensions accurate in low light situation. </a:t>
            </a:r>
            <a:endParaRPr lang="en-US">
              <a:latin typeface="Arial" panose="020B0604020202020204" pitchFamily="34" charset="0"/>
              <a:cs typeface="Arial" panose="020B0604020202020204" pitchFamily="34" charset="0"/>
            </a:endParaRPr>
          </a:p>
          <a:p>
            <a:pPr lvl="2" algn="just"/>
            <a:r>
              <a:rPr lang="en-US">
                <a:latin typeface="Arial"/>
                <a:ea typeface="+mn-lt"/>
                <a:cs typeface="+mn-lt"/>
              </a:rPr>
              <a:t>The robot cannot identify all stairs have the same dimensions, without getting dimensions as time to time.</a:t>
            </a:r>
          </a:p>
          <a:p>
            <a:pPr algn="just"/>
            <a:endParaRPr la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163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BFD9-0533-2847-AFC8-B6B393F430FD}"/>
              </a:ext>
            </a:extLst>
          </p:cNvPr>
          <p:cNvSpPr>
            <a:spLocks noGrp="1"/>
          </p:cNvSpPr>
          <p:nvPr>
            <p:ph type="title"/>
          </p:nvPr>
        </p:nvSpPr>
        <p:spPr/>
        <p:txBody>
          <a:bodyPr/>
          <a:lstStyle/>
          <a:p>
            <a:r>
              <a:rPr lang="en-US"/>
              <a:t>Research Gap contd.. </a:t>
            </a:r>
            <a:endParaRPr lang=""/>
          </a:p>
        </p:txBody>
      </p:sp>
      <p:graphicFrame>
        <p:nvGraphicFramePr>
          <p:cNvPr id="19" name="Diagram 19">
            <a:extLst>
              <a:ext uri="{FF2B5EF4-FFF2-40B4-BE49-F238E27FC236}">
                <a16:creationId xmlns:a16="http://schemas.microsoft.com/office/drawing/2014/main" id="{C73DC7E2-E7D8-D14E-A101-75C3657D7F23}"/>
              </a:ext>
            </a:extLst>
          </p:cNvPr>
          <p:cNvGraphicFramePr>
            <a:graphicFrameLocks noGrp="1"/>
          </p:cNvGraphicFramePr>
          <p:nvPr>
            <p:ph idx="1"/>
          </p:nvPr>
        </p:nvGraphicFramePr>
        <p:xfrm>
          <a:off x="255600" y="1096962"/>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4" name="Rectangle 103">
            <a:extLst>
              <a:ext uri="{FF2B5EF4-FFF2-40B4-BE49-F238E27FC236}">
                <a16:creationId xmlns:a16="http://schemas.microsoft.com/office/drawing/2014/main" id="{6172305B-3264-42C0-828A-C4F75FD58B93}"/>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spTree>
    <p:extLst>
      <p:ext uri="{BB962C8B-B14F-4D97-AF65-F5344CB8AC3E}">
        <p14:creationId xmlns:p14="http://schemas.microsoft.com/office/powerpoint/2010/main" val="103433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96B6-AA21-4CCA-916A-4076431ECC6D}"/>
              </a:ext>
            </a:extLst>
          </p:cNvPr>
          <p:cNvSpPr>
            <a:spLocks noGrp="1"/>
          </p:cNvSpPr>
          <p:nvPr>
            <p:ph type="title"/>
          </p:nvPr>
        </p:nvSpPr>
        <p:spPr/>
        <p:txBody>
          <a:bodyPr/>
          <a:lstStyle/>
          <a:p>
            <a:r>
              <a:rPr lang="en-US">
                <a:latin typeface="Adobe Devanagari"/>
              </a:rPr>
              <a:t>Compare Existing Systems and Related Work </a:t>
            </a:r>
          </a:p>
        </p:txBody>
      </p:sp>
      <p:sp>
        <p:nvSpPr>
          <p:cNvPr id="6" name="Rectangle 5">
            <a:extLst>
              <a:ext uri="{FF2B5EF4-FFF2-40B4-BE49-F238E27FC236}">
                <a16:creationId xmlns:a16="http://schemas.microsoft.com/office/drawing/2014/main" id="{2F7B5CE9-EDFD-492C-9FDC-2C5F8661F3D2}"/>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graphicFrame>
        <p:nvGraphicFramePr>
          <p:cNvPr id="10" name="Content Placeholder 4">
            <a:extLst>
              <a:ext uri="{FF2B5EF4-FFF2-40B4-BE49-F238E27FC236}">
                <a16:creationId xmlns:a16="http://schemas.microsoft.com/office/drawing/2014/main" id="{590C3F1B-3674-4128-85F2-EBDA2F80B70C}"/>
              </a:ext>
            </a:extLst>
          </p:cNvPr>
          <p:cNvGraphicFramePr>
            <a:graphicFrameLocks noGrp="1"/>
          </p:cNvGraphicFramePr>
          <p:nvPr>
            <p:ph idx="1"/>
            <p:extLst>
              <p:ext uri="{D42A27DB-BD31-4B8C-83A1-F6EECF244321}">
                <p14:modId xmlns:p14="http://schemas.microsoft.com/office/powerpoint/2010/main" val="3415108173"/>
              </p:ext>
            </p:extLst>
          </p:nvPr>
        </p:nvGraphicFramePr>
        <p:xfrm>
          <a:off x="302558" y="1143000"/>
          <a:ext cx="11683998" cy="4689993"/>
        </p:xfrm>
        <a:graphic>
          <a:graphicData uri="http://schemas.openxmlformats.org/drawingml/2006/table">
            <a:tbl>
              <a:tblPr firstRow="1" firstCol="1" bandRow="1">
                <a:tableStyleId>{9D7B26C5-4107-4FEC-AEDC-1716B250A1EF}</a:tableStyleId>
              </a:tblPr>
              <a:tblGrid>
                <a:gridCol w="1947333">
                  <a:extLst>
                    <a:ext uri="{9D8B030D-6E8A-4147-A177-3AD203B41FA5}">
                      <a16:colId xmlns:a16="http://schemas.microsoft.com/office/drawing/2014/main" val="480194077"/>
                    </a:ext>
                  </a:extLst>
                </a:gridCol>
                <a:gridCol w="1947333">
                  <a:extLst>
                    <a:ext uri="{9D8B030D-6E8A-4147-A177-3AD203B41FA5}">
                      <a16:colId xmlns:a16="http://schemas.microsoft.com/office/drawing/2014/main" val="2919909640"/>
                    </a:ext>
                  </a:extLst>
                </a:gridCol>
                <a:gridCol w="1947333">
                  <a:extLst>
                    <a:ext uri="{9D8B030D-6E8A-4147-A177-3AD203B41FA5}">
                      <a16:colId xmlns:a16="http://schemas.microsoft.com/office/drawing/2014/main" val="2289827771"/>
                    </a:ext>
                  </a:extLst>
                </a:gridCol>
                <a:gridCol w="1947333">
                  <a:extLst>
                    <a:ext uri="{9D8B030D-6E8A-4147-A177-3AD203B41FA5}">
                      <a16:colId xmlns:a16="http://schemas.microsoft.com/office/drawing/2014/main" val="3008410844"/>
                    </a:ext>
                  </a:extLst>
                </a:gridCol>
                <a:gridCol w="1947333">
                  <a:extLst>
                    <a:ext uri="{9D8B030D-6E8A-4147-A177-3AD203B41FA5}">
                      <a16:colId xmlns:a16="http://schemas.microsoft.com/office/drawing/2014/main" val="842744692"/>
                    </a:ext>
                  </a:extLst>
                </a:gridCol>
                <a:gridCol w="1947333">
                  <a:extLst>
                    <a:ext uri="{9D8B030D-6E8A-4147-A177-3AD203B41FA5}">
                      <a16:colId xmlns:a16="http://schemas.microsoft.com/office/drawing/2014/main" val="2358301221"/>
                    </a:ext>
                  </a:extLst>
                </a:gridCol>
              </a:tblGrid>
              <a:tr h="421110">
                <a:tc>
                  <a:txBody>
                    <a:bodyPr/>
                    <a:lstStyle/>
                    <a:p>
                      <a:pPr algn="l"/>
                      <a:r>
                        <a:rPr lang="en-US" sz="1100"/>
                        <a:t>Research </a:t>
                      </a:r>
                      <a:endParaRPr lang="" sz="1100"/>
                    </a:p>
                  </a:txBody>
                  <a:tcPr/>
                </a:tc>
                <a:tc>
                  <a:txBody>
                    <a:bodyPr/>
                    <a:lstStyle/>
                    <a:p>
                      <a:pPr lvl="0" algn="l">
                        <a:lnSpc>
                          <a:spcPct val="100000"/>
                        </a:lnSpc>
                        <a:spcBef>
                          <a:spcPts val="0"/>
                        </a:spcBef>
                        <a:spcAft>
                          <a:spcPts val="0"/>
                        </a:spcAft>
                        <a:buNone/>
                      </a:pPr>
                      <a:r>
                        <a:rPr lang="en-US" sz="1100" b="1" i="0" u="none" strike="noStrike" noProof="0"/>
                        <a:t>Obtain dimensions for use by sensors</a:t>
                      </a:r>
                      <a:endParaRPr lang="en-US" b="1"/>
                    </a:p>
                  </a:txBody>
                  <a:tcPr/>
                </a:tc>
                <a:tc>
                  <a:txBody>
                    <a:bodyPr/>
                    <a:lstStyle/>
                    <a:p>
                      <a:pPr lvl="0" algn="l">
                        <a:buNone/>
                      </a:pPr>
                      <a:r>
                        <a:rPr lang="en-US" sz="1100" b="1" i="0" u="none" strike="noStrike" noProof="0"/>
                        <a:t>Obtain dimensions for use by </a:t>
                      </a:r>
                      <a:r>
                        <a:rPr lang="en-US" sz="1100" b="1" i="0" u="none" strike="noStrike" noProof="0">
                          <a:latin typeface="Cambria"/>
                        </a:rPr>
                        <a:t>Visions</a:t>
                      </a:r>
                    </a:p>
                  </a:txBody>
                  <a:tcPr/>
                </a:tc>
                <a:tc>
                  <a:txBody>
                    <a:bodyPr/>
                    <a:lstStyle/>
                    <a:p>
                      <a:pPr lvl="0" algn="l">
                        <a:buNone/>
                      </a:pPr>
                      <a:r>
                        <a:rPr lang="en-US" sz="1100" b="1" i="0" u="none" strike="noStrike" noProof="0">
                          <a:latin typeface="Cambria"/>
                        </a:rPr>
                        <a:t>Obtain dimensions for use by both (Hybrid)</a:t>
                      </a:r>
                      <a:endParaRPr lang="en-US"/>
                    </a:p>
                  </a:txBody>
                  <a:tcPr/>
                </a:tc>
                <a:tc>
                  <a:txBody>
                    <a:bodyPr/>
                    <a:lstStyle/>
                    <a:p>
                      <a:pPr lvl="0" algn="l">
                        <a:buNone/>
                      </a:pPr>
                      <a:r>
                        <a:rPr lang="en-US" sz="1100" b="1" i="0" u="none" strike="noStrike" noProof="0">
                          <a:latin typeface="Cambria"/>
                        </a:rPr>
                        <a:t>Support for low light situation </a:t>
                      </a:r>
                      <a:endParaRPr lang="en-US"/>
                    </a:p>
                  </a:txBody>
                  <a:tcPr/>
                </a:tc>
                <a:tc>
                  <a:txBody>
                    <a:bodyPr/>
                    <a:lstStyle/>
                    <a:p>
                      <a:pPr lvl="0" algn="l">
                        <a:buNone/>
                      </a:pPr>
                      <a:r>
                        <a:rPr lang="en-US" sz="1100" b="1" i="0" u="none" strike="noStrike" noProof="0"/>
                        <a:t>Identify all steps have same dimensions</a:t>
                      </a:r>
                      <a:endParaRPr lang="en-US"/>
                    </a:p>
                  </a:txBody>
                  <a:tcPr/>
                </a:tc>
                <a:extLst>
                  <a:ext uri="{0D108BD9-81ED-4DB2-BD59-A6C34878D82A}">
                    <a16:rowId xmlns:a16="http://schemas.microsoft.com/office/drawing/2014/main" val="497615473"/>
                  </a:ext>
                </a:extLst>
              </a:tr>
              <a:tr h="694262">
                <a:tc>
                  <a:txBody>
                    <a:bodyPr/>
                    <a:lstStyle/>
                    <a:p>
                      <a:pPr lvl="0" algn="l">
                        <a:buNone/>
                      </a:pPr>
                      <a:r>
                        <a:rPr lang="en-US" sz="1100" b="1" i="0" u="none" strike="noStrike" noProof="0">
                          <a:latin typeface="Cambria"/>
                        </a:rPr>
                        <a:t>Autonomous Climbing of Spiral Staircases with Humanoids</a:t>
                      </a:r>
                      <a:r>
                        <a:rPr lang="en-US" sz="1100"/>
                        <a:t> [1] </a:t>
                      </a:r>
                    </a:p>
                  </a:txBody>
                  <a:tcPr anchor="ctr"/>
                </a:tc>
                <a:tc>
                  <a:txBody>
                    <a:bodyPr/>
                    <a:lstStyle/>
                    <a:p>
                      <a:pPr algn="ctr"/>
                      <a:r>
                        <a:rPr lang="en-US" sz="1100" b="1"/>
                        <a:t>Yes</a:t>
                      </a:r>
                      <a:endParaRPr lang="" sz="1100" b="1"/>
                    </a:p>
                  </a:txBody>
                  <a:tcPr anchor="ctr"/>
                </a:tc>
                <a:tc>
                  <a:txBody>
                    <a:bodyPr/>
                    <a:lstStyle/>
                    <a:p>
                      <a:pPr algn="ctr"/>
                      <a:r>
                        <a:rPr lang="en-US" sz="1100"/>
                        <a:t>No</a:t>
                      </a:r>
                      <a:endParaRPr lang="" sz="1100"/>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2226450113"/>
                  </a:ext>
                </a:extLst>
              </a:tr>
              <a:tr h="489397">
                <a:tc>
                  <a:txBody>
                    <a:bodyPr/>
                    <a:lstStyle/>
                    <a:p>
                      <a:pPr lvl="0" algn="l">
                        <a:lnSpc>
                          <a:spcPct val="100000"/>
                        </a:lnSpc>
                        <a:spcBef>
                          <a:spcPts val="0"/>
                        </a:spcBef>
                        <a:spcAft>
                          <a:spcPts val="0"/>
                        </a:spcAft>
                        <a:buNone/>
                      </a:pPr>
                      <a:r>
                        <a:rPr lang="en-US" sz="1100" b="1" i="0" u="none" strike="noStrike" noProof="0">
                          <a:latin typeface="Cambria"/>
                        </a:rPr>
                        <a:t>GPU-accelerated Real-Time 3D Tracking for Humanoid Locomotion and Stair Climbing</a:t>
                      </a:r>
                      <a:r>
                        <a:rPr lang="en-US" sz="1100"/>
                        <a:t>[2] </a:t>
                      </a:r>
                    </a:p>
                  </a:txBody>
                  <a:tcPr anchor="ctr"/>
                </a:tc>
                <a:tc>
                  <a:txBody>
                    <a:bodyPr/>
                    <a:lstStyle/>
                    <a:p>
                      <a:pPr lvl="0" algn="ctr">
                        <a:buNone/>
                      </a:pPr>
                      <a:r>
                        <a:rPr lang="en-US" sz="1100"/>
                        <a:t>No</a:t>
                      </a:r>
                    </a:p>
                  </a:txBody>
                  <a:tcPr anchor="ctr"/>
                </a:tc>
                <a:tc>
                  <a:txBody>
                    <a:bodyPr/>
                    <a:lstStyle/>
                    <a:p>
                      <a:pPr lvl="0" algn="ctr">
                        <a:lnSpc>
                          <a:spcPct val="100000"/>
                        </a:lnSpc>
                        <a:spcBef>
                          <a:spcPts val="0"/>
                        </a:spcBef>
                        <a:spcAft>
                          <a:spcPts val="0"/>
                        </a:spcAft>
                        <a:buNone/>
                      </a:pPr>
                      <a:r>
                        <a:rPr lang="en-US" sz="1100" b="1" i="0" u="none" strike="noStrike" noProof="0">
                          <a:latin typeface="Cambria"/>
                        </a:rPr>
                        <a:t>Yes</a:t>
                      </a:r>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3631373771"/>
                  </a:ext>
                </a:extLst>
              </a:tr>
              <a:tr h="489397">
                <a:tc>
                  <a:txBody>
                    <a:bodyPr/>
                    <a:lstStyle/>
                    <a:p>
                      <a:pPr lvl="0" algn="l">
                        <a:buNone/>
                      </a:pPr>
                      <a:r>
                        <a:rPr lang="en-US" sz="1100" b="1" i="0" u="none" strike="noStrike" noProof="0">
                          <a:latin typeface="Cambria"/>
                        </a:rPr>
                        <a:t>Detection of stair dimensions for the path planning of a bipedal robot</a:t>
                      </a:r>
                      <a:r>
                        <a:rPr lang="en-US" sz="1100"/>
                        <a:t> [3] </a:t>
                      </a:r>
                    </a:p>
                  </a:txBody>
                  <a:tcPr anchor="ctr"/>
                </a:tc>
                <a:tc>
                  <a:txBody>
                    <a:bodyPr/>
                    <a:lstStyle/>
                    <a:p>
                      <a:pPr algn="ctr"/>
                      <a:r>
                        <a:rPr lang="en-US" sz="1100" b="1"/>
                        <a:t>Yes</a:t>
                      </a:r>
                      <a:endParaRPr lang="" sz="1100" b="1"/>
                    </a:p>
                  </a:txBody>
                  <a:tcPr anchor="ctr"/>
                </a:tc>
                <a:tc>
                  <a:txBody>
                    <a:bodyPr/>
                    <a:lstStyle/>
                    <a:p>
                      <a:pPr algn="ctr"/>
                      <a:r>
                        <a:rPr lang="en-US" sz="1100"/>
                        <a:t>No</a:t>
                      </a:r>
                      <a:endParaRPr lang="" sz="1100"/>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309441697"/>
                  </a:ext>
                </a:extLst>
              </a:tr>
              <a:tr h="682880">
                <a:tc>
                  <a:txBody>
                    <a:bodyPr/>
                    <a:lstStyle/>
                    <a:p>
                      <a:pPr lvl="0" algn="l">
                        <a:buNone/>
                      </a:pPr>
                      <a:r>
                        <a:rPr lang="en-US" sz="1100" b="1" i="0" u="none" strike="noStrike" noProof="0">
                          <a:latin typeface="Cambria"/>
                        </a:rPr>
                        <a:t>Stair climbing for humanoid robots using stereo vision</a:t>
                      </a:r>
                      <a:r>
                        <a:rPr lang="en-US" sz="1100"/>
                        <a:t>[5] </a:t>
                      </a:r>
                    </a:p>
                  </a:txBody>
                  <a:tcPr anchor="ctr"/>
                </a:tc>
                <a:tc>
                  <a:txBody>
                    <a:bodyPr/>
                    <a:lstStyle/>
                    <a:p>
                      <a:pPr lvl="0" algn="ctr">
                        <a:buNone/>
                      </a:pPr>
                      <a:r>
                        <a:rPr lang="en-US" sz="1100" b="0" i="0" u="none" strike="noStrike" noProof="0"/>
                        <a:t>No</a:t>
                      </a:r>
                      <a:endParaRPr lang="en-US"/>
                    </a:p>
                  </a:txBody>
                  <a:tcPr anchor="ctr"/>
                </a:tc>
                <a:tc>
                  <a:txBody>
                    <a:bodyPr/>
                    <a:lstStyle/>
                    <a:p>
                      <a:pPr lvl="0" algn="ctr">
                        <a:buNone/>
                      </a:pPr>
                      <a:r>
                        <a:rPr lang="en-US" sz="1100" b="1" i="0" u="none" strike="noStrike" noProof="0">
                          <a:latin typeface="Cambria"/>
                        </a:rPr>
                        <a:t>Yes</a:t>
                      </a:r>
                      <a:endParaRPr lang="en-US" b="1"/>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lvl="0" algn="ctr">
                        <a:buNone/>
                      </a:pPr>
                      <a:r>
                        <a:rPr lang="en-US" sz="1100" b="0" i="0" u="none" strike="noStrike" noProof="0">
                          <a:latin typeface="Cambria"/>
                        </a:rPr>
                        <a:t>No</a:t>
                      </a:r>
                      <a:r>
                        <a:rPr lang="en-US" sz="1100"/>
                        <a:t> </a:t>
                      </a:r>
                    </a:p>
                  </a:txBody>
                  <a:tcPr anchor="ctr"/>
                </a:tc>
                <a:extLst>
                  <a:ext uri="{0D108BD9-81ED-4DB2-BD59-A6C34878D82A}">
                    <a16:rowId xmlns:a16="http://schemas.microsoft.com/office/drawing/2014/main" val="653764995"/>
                  </a:ext>
                </a:extLst>
              </a:tr>
              <a:tr h="682880">
                <a:tc>
                  <a:txBody>
                    <a:bodyPr/>
                    <a:lstStyle/>
                    <a:p>
                      <a:pPr lvl="0" algn="l">
                        <a:lnSpc>
                          <a:spcPct val="100000"/>
                        </a:lnSpc>
                        <a:spcBef>
                          <a:spcPts val="0"/>
                        </a:spcBef>
                        <a:spcAft>
                          <a:spcPts val="0"/>
                        </a:spcAft>
                        <a:buNone/>
                      </a:pPr>
                      <a:r>
                        <a:rPr lang="en-US" sz="1100" b="1" i="0" u="none" strike="noStrike" noProof="0">
                          <a:latin typeface="Cambria"/>
                        </a:rPr>
                        <a:t>Autonomous Staircase Detection and Stair Climbing for a Tracked</a:t>
                      </a:r>
                      <a:endParaRPr lang="en-US" b="1"/>
                    </a:p>
                    <a:p>
                      <a:pPr lvl="0" algn="l">
                        <a:buNone/>
                      </a:pPr>
                      <a:r>
                        <a:rPr lang="en-US" sz="1100" b="1" i="0" u="none" strike="noStrike" noProof="0">
                          <a:latin typeface="Cambria"/>
                        </a:rPr>
                        <a:t>Mobile Robot using Fuzzy Controller</a:t>
                      </a:r>
                      <a:r>
                        <a:rPr lang="en-US" sz="1100"/>
                        <a:t>  [8]</a:t>
                      </a:r>
                      <a:endParaRPr lang="" sz="1100"/>
                    </a:p>
                  </a:txBody>
                  <a:tcPr anchor="ctr"/>
                </a:tc>
                <a:tc>
                  <a:txBody>
                    <a:bodyPr/>
                    <a:lstStyle/>
                    <a:p>
                      <a:pPr lvl="0" algn="ctr">
                        <a:buNone/>
                      </a:pPr>
                      <a:r>
                        <a:rPr lang="en-US" sz="1100" b="0" i="0" u="none" strike="noStrike" noProof="0"/>
                        <a:t>No</a:t>
                      </a:r>
                      <a:endParaRPr lang="en-US"/>
                    </a:p>
                  </a:txBody>
                  <a:tcPr anchor="ctr"/>
                </a:tc>
                <a:tc>
                  <a:txBody>
                    <a:bodyPr/>
                    <a:lstStyle/>
                    <a:p>
                      <a:pPr lvl="0" algn="ctr">
                        <a:buNone/>
                      </a:pPr>
                      <a:r>
                        <a:rPr lang="en-US" sz="1100" b="1" i="0" u="none" strike="noStrike" noProof="0">
                          <a:latin typeface="Cambria"/>
                        </a:rPr>
                        <a:t>Yes</a:t>
                      </a:r>
                      <a:endParaRPr lang="en-US" b="1"/>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lvl="0" algn="ctr">
                        <a:buNone/>
                      </a:pPr>
                      <a:r>
                        <a:rPr lang="en-US" sz="1100" b="0" i="0" u="none" strike="noStrike" noProof="0">
                          <a:latin typeface="Cambria"/>
                        </a:rPr>
                        <a:t>No</a:t>
                      </a:r>
                      <a:endParaRPr lang="en-US"/>
                    </a:p>
                  </a:txBody>
                  <a:tcPr anchor="ctr"/>
                </a:tc>
                <a:tc>
                  <a:txBody>
                    <a:bodyPr/>
                    <a:lstStyle/>
                    <a:p>
                      <a:pPr algn="ctr"/>
                      <a:r>
                        <a:rPr lang="en-US" sz="1100"/>
                        <a:t>No</a:t>
                      </a:r>
                      <a:endParaRPr lang="" sz="1100"/>
                    </a:p>
                  </a:txBody>
                  <a:tcPr anchor="ctr"/>
                </a:tc>
                <a:extLst>
                  <a:ext uri="{0D108BD9-81ED-4DB2-BD59-A6C34878D82A}">
                    <a16:rowId xmlns:a16="http://schemas.microsoft.com/office/drawing/2014/main" val="3477915716"/>
                  </a:ext>
                </a:extLst>
              </a:tr>
              <a:tr h="432491">
                <a:tc>
                  <a:txBody>
                    <a:bodyPr/>
                    <a:lstStyle/>
                    <a:p>
                      <a:pPr algn="l"/>
                      <a:r>
                        <a:rPr lang="en-US" sz="1100"/>
                        <a:t>Proposed system </a:t>
                      </a:r>
                      <a:endParaRPr lang="" sz="1100"/>
                    </a:p>
                  </a:txBody>
                  <a:tcPr anchor="ctr"/>
                </a:tc>
                <a:tc>
                  <a:txBody>
                    <a:bodyPr/>
                    <a:lstStyle/>
                    <a:p>
                      <a:pPr algn="ctr"/>
                      <a:r>
                        <a:rPr lang="en-US" sz="1100" b="1"/>
                        <a:t>Yes</a:t>
                      </a:r>
                      <a:endParaRPr lang="" sz="1100" b="1"/>
                    </a:p>
                  </a:txBody>
                  <a:tcPr anchor="ctr"/>
                </a:tc>
                <a:tc>
                  <a:txBody>
                    <a:bodyPr/>
                    <a:lstStyle/>
                    <a:p>
                      <a:pPr algn="ctr"/>
                      <a:r>
                        <a:rPr lang="en-US" sz="1100" b="1"/>
                        <a:t>Yes</a:t>
                      </a:r>
                      <a:endParaRPr lang="" sz="1100" b="1"/>
                    </a:p>
                  </a:txBody>
                  <a:tcPr anchor="ctr"/>
                </a:tc>
                <a:tc>
                  <a:txBody>
                    <a:bodyPr/>
                    <a:lstStyle/>
                    <a:p>
                      <a:pPr lvl="0" algn="ctr">
                        <a:buNone/>
                      </a:pPr>
                      <a:r>
                        <a:rPr lang="en-US" sz="1100" b="1" i="0" u="none" strike="noStrike" noProof="0"/>
                        <a:t>Yes</a:t>
                      </a:r>
                      <a:endParaRPr lang="en-US" b="1"/>
                    </a:p>
                  </a:txBody>
                  <a:tcPr anchor="ctr"/>
                </a:tc>
                <a:tc>
                  <a:txBody>
                    <a:bodyPr/>
                    <a:lstStyle/>
                    <a:p>
                      <a:pPr lvl="0" algn="ctr">
                        <a:buNone/>
                      </a:pPr>
                      <a:r>
                        <a:rPr lang="en-US" sz="1100" b="1" i="0" u="none" strike="noStrike" noProof="0">
                          <a:latin typeface="Cambria"/>
                        </a:rPr>
                        <a:t>Yes</a:t>
                      </a:r>
                      <a:endParaRPr lang="en-US" b="1"/>
                    </a:p>
                  </a:txBody>
                  <a:tcPr anchor="ctr"/>
                </a:tc>
                <a:tc>
                  <a:txBody>
                    <a:bodyPr/>
                    <a:lstStyle/>
                    <a:p>
                      <a:pPr algn="ctr"/>
                      <a:r>
                        <a:rPr lang="en-US" sz="1100" b="1"/>
                        <a:t>Yes</a:t>
                      </a:r>
                      <a:endParaRPr lang="" sz="1100" b="1"/>
                    </a:p>
                  </a:txBody>
                  <a:tcPr anchor="ctr"/>
                </a:tc>
                <a:extLst>
                  <a:ext uri="{0D108BD9-81ED-4DB2-BD59-A6C34878D82A}">
                    <a16:rowId xmlns:a16="http://schemas.microsoft.com/office/drawing/2014/main" val="4053847195"/>
                  </a:ext>
                </a:extLst>
              </a:tr>
            </a:tbl>
          </a:graphicData>
        </a:graphic>
      </p:graphicFrame>
    </p:spTree>
    <p:extLst>
      <p:ext uri="{BB962C8B-B14F-4D97-AF65-F5344CB8AC3E}">
        <p14:creationId xmlns:p14="http://schemas.microsoft.com/office/powerpoint/2010/main" val="606764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052E-B717-DE40-A6AA-C33A9AB55D9C}"/>
              </a:ext>
            </a:extLst>
          </p:cNvPr>
          <p:cNvSpPr>
            <a:spLocks noGrp="1"/>
          </p:cNvSpPr>
          <p:nvPr>
            <p:ph type="title"/>
          </p:nvPr>
        </p:nvSpPr>
        <p:spPr/>
        <p:txBody>
          <a:bodyPr/>
          <a:lstStyle/>
          <a:p>
            <a:r>
              <a:rPr lang="en-US"/>
              <a:t>Research Question</a:t>
            </a:r>
            <a:endParaRPr lang=""/>
          </a:p>
        </p:txBody>
      </p:sp>
      <p:sp>
        <p:nvSpPr>
          <p:cNvPr id="5" name="Rectangle 4">
            <a:extLst>
              <a:ext uri="{FF2B5EF4-FFF2-40B4-BE49-F238E27FC236}">
                <a16:creationId xmlns:a16="http://schemas.microsoft.com/office/drawing/2014/main" id="{577F6009-67B3-4018-B08D-BAF4C4069187}"/>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graphicFrame>
        <p:nvGraphicFramePr>
          <p:cNvPr id="21" name="Diagram 20">
            <a:extLst>
              <a:ext uri="{FF2B5EF4-FFF2-40B4-BE49-F238E27FC236}">
                <a16:creationId xmlns:a16="http://schemas.microsoft.com/office/drawing/2014/main" id="{FE733521-7D5B-4605-A3F4-1054804CF0B7}"/>
              </a:ext>
            </a:extLst>
          </p:cNvPr>
          <p:cNvGraphicFramePr/>
          <p:nvPr>
            <p:extLst>
              <p:ext uri="{D42A27DB-BD31-4B8C-83A1-F6EECF244321}">
                <p14:modId xmlns:p14="http://schemas.microsoft.com/office/powerpoint/2010/main" val="577791310"/>
              </p:ext>
            </p:extLst>
          </p:nvPr>
        </p:nvGraphicFramePr>
        <p:xfrm>
          <a:off x="304800" y="1320962"/>
          <a:ext cx="11686725" cy="4825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2791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04F9-706E-0F42-A73F-E24C778E7D87}"/>
              </a:ext>
            </a:extLst>
          </p:cNvPr>
          <p:cNvSpPr>
            <a:spLocks noGrp="1"/>
          </p:cNvSpPr>
          <p:nvPr>
            <p:ph type="title"/>
          </p:nvPr>
        </p:nvSpPr>
        <p:spPr/>
        <p:txBody>
          <a:bodyPr/>
          <a:lstStyle/>
          <a:p>
            <a:r>
              <a:rPr lang="en-US"/>
              <a:t>Specific and Sub Objectives</a:t>
            </a:r>
            <a:endParaRPr lang=""/>
          </a:p>
        </p:txBody>
      </p:sp>
      <p:sp>
        <p:nvSpPr>
          <p:cNvPr id="3" name="Content Placeholder 2">
            <a:extLst>
              <a:ext uri="{FF2B5EF4-FFF2-40B4-BE49-F238E27FC236}">
                <a16:creationId xmlns:a16="http://schemas.microsoft.com/office/drawing/2014/main" id="{F37605C6-AE8C-934D-A10E-BC1E4622E3D3}"/>
              </a:ext>
            </a:extLst>
          </p:cNvPr>
          <p:cNvSpPr>
            <a:spLocks noGrp="1"/>
          </p:cNvSpPr>
          <p:nvPr>
            <p:ph idx="1"/>
          </p:nvPr>
        </p:nvSpPr>
        <p:spPr/>
        <p:txBody>
          <a:bodyPr vert="horz" lIns="91440" tIns="45720" rIns="91440" bIns="45720" rtlCol="0" anchor="t">
            <a:normAutofit/>
          </a:bodyPr>
          <a:lstStyle/>
          <a:p>
            <a:pPr algn="just"/>
            <a:r>
              <a:rPr lang="en-US">
                <a:latin typeface="Arial"/>
                <a:cs typeface="Arial"/>
              </a:rPr>
              <a:t>Specific Objectives</a:t>
            </a:r>
          </a:p>
          <a:p>
            <a:pPr lvl="2" algn="just"/>
            <a:r>
              <a:rPr lang="en-US">
                <a:latin typeface="Arial"/>
                <a:cs typeface="Arial"/>
              </a:rPr>
              <a:t>Identify staircase corners point</a:t>
            </a:r>
          </a:p>
          <a:p>
            <a:pPr lvl="2" algn="just"/>
            <a:r>
              <a:rPr lang="en-US">
                <a:latin typeface="Arial"/>
                <a:cs typeface="Arial"/>
              </a:rPr>
              <a:t>Get dimensions of staircase</a:t>
            </a:r>
          </a:p>
          <a:p>
            <a:pPr lvl="2" algn="just"/>
            <a:r>
              <a:rPr lang="en-US">
                <a:latin typeface="Arial"/>
                <a:cs typeface="Arial"/>
              </a:rPr>
              <a:t>Identify stairs have the same dimensions</a:t>
            </a:r>
          </a:p>
          <a:p>
            <a:pPr algn="just"/>
            <a:r>
              <a:rPr lang="en-US">
                <a:latin typeface="Arial"/>
                <a:cs typeface="Arial"/>
              </a:rPr>
              <a:t>Sub Objectives</a:t>
            </a:r>
          </a:p>
          <a:p>
            <a:pPr lvl="2" algn="just"/>
            <a:r>
              <a:rPr lang="en-US">
                <a:latin typeface="Arial"/>
                <a:cs typeface="Arial"/>
              </a:rPr>
              <a:t>Consider how to integrate robot camera and sensors to the defined dimensions system</a:t>
            </a:r>
          </a:p>
          <a:p>
            <a:pPr lvl="2" algn="just"/>
            <a:r>
              <a:rPr lang="en-US">
                <a:latin typeface="Arial"/>
                <a:cs typeface="Arial"/>
              </a:rPr>
              <a:t>Define a model to identify staircase dimensions</a:t>
            </a:r>
            <a:endParaRPr lang="en-US">
              <a:latin typeface="Arial" panose="020B0604020202020204" pitchFamily="34" charset="0"/>
              <a:cs typeface="Arial" panose="020B0604020202020204" pitchFamily="34" charset="0"/>
            </a:endParaRPr>
          </a:p>
          <a:p>
            <a:pPr lvl="2" algn="just"/>
            <a:r>
              <a:rPr lang="en-US">
                <a:latin typeface="Arial"/>
                <a:cs typeface="Arial"/>
              </a:rPr>
              <a:t>Find out a model to identify same dimensions stairs</a:t>
            </a:r>
          </a:p>
          <a:p>
            <a:pPr lvl="2"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marL="0" indent="0" algn="just">
              <a:buNone/>
            </a:pPr>
            <a:endParaRPr lang="">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47F8C6B-AC7A-41D7-B790-70285CB55046}"/>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spTree>
    <p:extLst>
      <p:ext uri="{BB962C8B-B14F-4D97-AF65-F5344CB8AC3E}">
        <p14:creationId xmlns:p14="http://schemas.microsoft.com/office/powerpoint/2010/main" val="2785502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a:t>System Diagram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418" y="1600200"/>
            <a:ext cx="10400763" cy="4191000"/>
          </a:xfrm>
        </p:spPr>
      </p:pic>
      <p:sp>
        <p:nvSpPr>
          <p:cNvPr id="7" name="Rectangle 6">
            <a:extLst>
              <a:ext uri="{FF2B5EF4-FFF2-40B4-BE49-F238E27FC236}">
                <a16:creationId xmlns:a16="http://schemas.microsoft.com/office/drawing/2014/main" id="{D73106F4-E0A0-4733-97AC-4F18DD494910}"/>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spTree>
    <p:extLst>
      <p:ext uri="{BB962C8B-B14F-4D97-AF65-F5344CB8AC3E}">
        <p14:creationId xmlns:p14="http://schemas.microsoft.com/office/powerpoint/2010/main" val="3005220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1EEC595-CBDB-0C47-BE0C-B242A5FD36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275" t="-164" b="164"/>
          <a:stretch/>
        </p:blipFill>
        <p:spPr>
          <a:xfrm>
            <a:off x="8059271" y="1143000"/>
            <a:ext cx="3186986" cy="4354874"/>
          </a:xfrm>
          <a:prstGeom prst="rect">
            <a:avLst/>
          </a:prstGeom>
        </p:spPr>
      </p:pic>
      <p:sp>
        <p:nvSpPr>
          <p:cNvPr id="2" name="Title 1">
            <a:extLst>
              <a:ext uri="{FF2B5EF4-FFF2-40B4-BE49-F238E27FC236}">
                <a16:creationId xmlns:a16="http://schemas.microsoft.com/office/drawing/2014/main" id="{C22E4F3C-A06E-844E-8FF9-555BEB13B7CB}"/>
              </a:ext>
            </a:extLst>
          </p:cNvPr>
          <p:cNvSpPr>
            <a:spLocks noGrp="1"/>
          </p:cNvSpPr>
          <p:nvPr>
            <p:ph type="title"/>
          </p:nvPr>
        </p:nvSpPr>
        <p:spPr/>
        <p:txBody>
          <a:bodyPr/>
          <a:lstStyle/>
          <a:p>
            <a:r>
              <a:rPr lang="en-US"/>
              <a:t>Technologies</a:t>
            </a:r>
            <a:endParaRPr lang=""/>
          </a:p>
        </p:txBody>
      </p:sp>
      <p:sp>
        <p:nvSpPr>
          <p:cNvPr id="3" name="Content Placeholder 2">
            <a:extLst>
              <a:ext uri="{FF2B5EF4-FFF2-40B4-BE49-F238E27FC236}">
                <a16:creationId xmlns:a16="http://schemas.microsoft.com/office/drawing/2014/main" id="{9657B1E4-A188-B944-A6AC-500CB605A50B}"/>
              </a:ext>
            </a:extLst>
          </p:cNvPr>
          <p:cNvSpPr>
            <a:spLocks noGrp="1"/>
          </p:cNvSpPr>
          <p:nvPr>
            <p:ph idx="1"/>
          </p:nvPr>
        </p:nvSpPr>
        <p:spPr/>
        <p:txBody>
          <a:bodyPr vert="horz" lIns="91440" tIns="45720" rIns="91440" bIns="45720" rtlCol="0" anchor="t">
            <a:normAutofit/>
          </a:bodyPr>
          <a:lstStyle/>
          <a:p>
            <a:r>
              <a:rPr lang="en-US"/>
              <a:t>Programming Language</a:t>
            </a:r>
          </a:p>
          <a:p>
            <a:pPr lvl="2"/>
            <a:r>
              <a:rPr lang="en-US"/>
              <a:t>Python</a:t>
            </a:r>
            <a:endParaRPr lang="en-US">
              <a:ea typeface="Cambria"/>
            </a:endParaRPr>
          </a:p>
          <a:p>
            <a:pPr lvl="3"/>
            <a:r>
              <a:rPr lang="en-US"/>
              <a:t>For implement the algorithms</a:t>
            </a:r>
            <a:endParaRPr lang="en-US">
              <a:ea typeface="Cambria"/>
            </a:endParaRPr>
          </a:p>
          <a:p>
            <a:r>
              <a:rPr lang="en-US"/>
              <a:t>Libraries</a:t>
            </a:r>
            <a:endParaRPr lang="en-US">
              <a:ea typeface="Cambria"/>
            </a:endParaRPr>
          </a:p>
          <a:p>
            <a:pPr lvl="2"/>
            <a:r>
              <a:rPr lang="en-US"/>
              <a:t>OpenCV</a:t>
            </a:r>
          </a:p>
          <a:p>
            <a:pPr lvl="3"/>
            <a:r>
              <a:rPr lang="en-US"/>
              <a:t>For deploy the model to robot environment.</a:t>
            </a:r>
            <a:endParaRPr lang="en-US">
              <a:ea typeface="Cambria"/>
            </a:endParaRPr>
          </a:p>
          <a:p>
            <a:r>
              <a:rPr lang="en-US"/>
              <a:t>Techniques and Algorithms</a:t>
            </a:r>
            <a:endParaRPr lang="en-US">
              <a:ea typeface="Cambria"/>
            </a:endParaRPr>
          </a:p>
          <a:p>
            <a:pPr lvl="2"/>
            <a:r>
              <a:rPr lang="en-US">
                <a:ea typeface="+mn-lt"/>
                <a:cs typeface="+mn-lt"/>
              </a:rPr>
              <a:t>Image processing </a:t>
            </a:r>
          </a:p>
          <a:p>
            <a:pPr lvl="3">
              <a:buFont typeface="Wingdings" pitchFamily="34" charset="0"/>
              <a:buChar char="§"/>
            </a:pPr>
            <a:r>
              <a:rPr lang="en-US">
                <a:ea typeface="+mn-lt"/>
                <a:cs typeface="+mn-lt"/>
              </a:rPr>
              <a:t>CNN - Convolutional Neural Networks</a:t>
            </a:r>
            <a:endParaRPr lang="en-US">
              <a:ea typeface="Cambria"/>
            </a:endParaRPr>
          </a:p>
        </p:txBody>
      </p:sp>
      <p:sp>
        <p:nvSpPr>
          <p:cNvPr id="7" name="Rectangle 6">
            <a:extLst>
              <a:ext uri="{FF2B5EF4-FFF2-40B4-BE49-F238E27FC236}">
                <a16:creationId xmlns:a16="http://schemas.microsoft.com/office/drawing/2014/main" id="{4A254934-060D-4195-89FA-137C3466847B}"/>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spTree>
    <p:extLst>
      <p:ext uri="{BB962C8B-B14F-4D97-AF65-F5344CB8AC3E}">
        <p14:creationId xmlns:p14="http://schemas.microsoft.com/office/powerpoint/2010/main" val="3953279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8EC5-0173-AF49-B108-B88EE64C6E7B}"/>
              </a:ext>
            </a:extLst>
          </p:cNvPr>
          <p:cNvSpPr>
            <a:spLocks noGrp="1"/>
          </p:cNvSpPr>
          <p:nvPr>
            <p:ph type="title"/>
          </p:nvPr>
        </p:nvSpPr>
        <p:spPr/>
        <p:txBody>
          <a:bodyPr/>
          <a:lstStyle/>
          <a:p>
            <a:r>
              <a:rPr lang="en-US"/>
              <a:t>Requirements</a:t>
            </a:r>
            <a:endParaRPr lang=""/>
          </a:p>
        </p:txBody>
      </p:sp>
      <p:sp>
        <p:nvSpPr>
          <p:cNvPr id="3" name="Content Placeholder 2">
            <a:extLst>
              <a:ext uri="{FF2B5EF4-FFF2-40B4-BE49-F238E27FC236}">
                <a16:creationId xmlns:a16="http://schemas.microsoft.com/office/drawing/2014/main" id="{A49377EC-3936-9C40-B4C0-CEF561562075}"/>
              </a:ext>
            </a:extLst>
          </p:cNvPr>
          <p:cNvSpPr>
            <a:spLocks noGrp="1"/>
          </p:cNvSpPr>
          <p:nvPr>
            <p:ph idx="1"/>
          </p:nvPr>
        </p:nvSpPr>
        <p:spPr/>
        <p:txBody>
          <a:bodyPr/>
          <a:lstStyle/>
          <a:p>
            <a:r>
              <a:rPr lang="en-US"/>
              <a:t>User Requirements</a:t>
            </a:r>
          </a:p>
          <a:p>
            <a:pPr lvl="2"/>
            <a:r>
              <a:rPr lang="en-US"/>
              <a:t>Should identify dimensions of staircase more accurately in any situation. </a:t>
            </a:r>
          </a:p>
          <a:p>
            <a:pPr lvl="2"/>
            <a:r>
              <a:rPr lang="en-US"/>
              <a:t>If not same stairs, identify dimensions of stairs should be real-time and fast.</a:t>
            </a:r>
          </a:p>
          <a:p>
            <a:pPr lvl="2"/>
            <a:r>
              <a:rPr lang="en-US"/>
              <a:t>Should be support different kind of staircases. </a:t>
            </a:r>
          </a:p>
          <a:p>
            <a:r>
              <a:rPr lang="en-US"/>
              <a:t>System requirements (For implementation) </a:t>
            </a:r>
          </a:p>
          <a:p>
            <a:pPr lvl="1"/>
            <a:endParaRPr lang=""/>
          </a:p>
        </p:txBody>
      </p:sp>
      <p:graphicFrame>
        <p:nvGraphicFramePr>
          <p:cNvPr id="4" name="Table 3"/>
          <p:cNvGraphicFramePr>
            <a:graphicFrameLocks noGrp="1"/>
          </p:cNvGraphicFramePr>
          <p:nvPr/>
        </p:nvGraphicFramePr>
        <p:xfrm>
          <a:off x="1524000" y="4114800"/>
          <a:ext cx="8128000" cy="1645920"/>
        </p:xfrm>
        <a:graphic>
          <a:graphicData uri="http://schemas.openxmlformats.org/drawingml/2006/table">
            <a:tbl>
              <a:tblPr firstRow="1" bandRow="1">
                <a:tableStyleId>{E8034E78-7F5D-4C2E-B375-FC64B27BC917}</a:tableStyleId>
              </a:tblPr>
              <a:tblGrid>
                <a:gridCol w="4064000">
                  <a:extLst>
                    <a:ext uri="{9D8B030D-6E8A-4147-A177-3AD203B41FA5}">
                      <a16:colId xmlns:a16="http://schemas.microsoft.com/office/drawing/2014/main" val="4286157633"/>
                    </a:ext>
                  </a:extLst>
                </a:gridCol>
                <a:gridCol w="4064000">
                  <a:extLst>
                    <a:ext uri="{9D8B030D-6E8A-4147-A177-3AD203B41FA5}">
                      <a16:colId xmlns:a16="http://schemas.microsoft.com/office/drawing/2014/main" val="3559712600"/>
                    </a:ext>
                  </a:extLst>
                </a:gridCol>
              </a:tblGrid>
              <a:tr h="318655">
                <a:tc>
                  <a:txBody>
                    <a:bodyPr/>
                    <a:lstStyle/>
                    <a:p>
                      <a:r>
                        <a:rPr lang="en-US"/>
                        <a:t>Hardware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t>Software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15402174"/>
                  </a:ext>
                </a:extLst>
              </a:tr>
              <a:tr h="7966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Core 2 duo or grater </a:t>
                      </a:r>
                      <a:r>
                        <a:rPr lang="en-US" err="1">
                          <a:solidFill>
                            <a:schemeClr val="tx1"/>
                          </a:solidFill>
                        </a:rPr>
                        <a:t>cpu</a:t>
                      </a:r>
                      <a:r>
                        <a:rPr lang="en-US">
                          <a:solidFill>
                            <a:schemeClr val="tx1"/>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4GB or greater memory </a:t>
                      </a:r>
                      <a:endParaRPr lang="">
                        <a:solidFill>
                          <a:schemeClr val="tx1"/>
                        </a:solidFill>
                      </a:endParaRPr>
                    </a:p>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Ubuntu OS</a:t>
                      </a:r>
                      <a:endParaRPr lang="">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Robot Operating System (robotics middleware suite</a:t>
                      </a:r>
                      <a:r>
                        <a:rPr lang="en-US"/>
                        <a:t>)  </a:t>
                      </a:r>
                      <a:endParaRPr lang="en-US">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99612127"/>
                  </a:ext>
                </a:extLst>
              </a:tr>
              <a:tr h="3186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5GB hard space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0796989"/>
                  </a:ext>
                </a:extLst>
              </a:tr>
            </a:tbl>
          </a:graphicData>
        </a:graphic>
      </p:graphicFrame>
      <p:sp>
        <p:nvSpPr>
          <p:cNvPr id="6" name="Rectangle 5">
            <a:extLst>
              <a:ext uri="{FF2B5EF4-FFF2-40B4-BE49-F238E27FC236}">
                <a16:creationId xmlns:a16="http://schemas.microsoft.com/office/drawing/2014/main" id="{588320D4-2A1B-4BFE-B9C6-1ECA74C827F2}"/>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spTree>
    <p:extLst>
      <p:ext uri="{BB962C8B-B14F-4D97-AF65-F5344CB8AC3E}">
        <p14:creationId xmlns:p14="http://schemas.microsoft.com/office/powerpoint/2010/main" val="1628339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p:txBody>
          <a:bodyPr/>
          <a:lstStyle/>
          <a:p>
            <a:r>
              <a:rPr lang="en-US"/>
              <a:t>Introduction</a:t>
            </a:r>
          </a:p>
        </p:txBody>
      </p:sp>
      <p:pic>
        <p:nvPicPr>
          <p:cNvPr id="4" name="Picture 6">
            <a:extLst>
              <a:ext uri="{FF2B5EF4-FFF2-40B4-BE49-F238E27FC236}">
                <a16:creationId xmlns:a16="http://schemas.microsoft.com/office/drawing/2014/main" id="{3FD9A9B5-428D-6E40-909C-BD84E2B96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826" y="3206895"/>
            <a:ext cx="5196174" cy="3117705"/>
          </a:xfrm>
          <a:prstGeom prst="rect">
            <a:avLst/>
          </a:prstGeom>
        </p:spPr>
      </p:pic>
      <p:sp>
        <p:nvSpPr>
          <p:cNvPr id="5" name="Content Placeholder 4">
            <a:extLst>
              <a:ext uri="{FF2B5EF4-FFF2-40B4-BE49-F238E27FC236}">
                <a16:creationId xmlns:a16="http://schemas.microsoft.com/office/drawing/2014/main" id="{2A4C11C0-9458-44AA-961E-D5AA11BE53E4}"/>
              </a:ext>
            </a:extLst>
          </p:cNvPr>
          <p:cNvSpPr>
            <a:spLocks noGrp="1"/>
          </p:cNvSpPr>
          <p:nvPr>
            <p:ph idx="1"/>
          </p:nvPr>
        </p:nvSpPr>
        <p:spPr/>
        <p:txBody>
          <a:bodyPr>
            <a:normAutofit/>
          </a:bodyPr>
          <a:lstStyle/>
          <a:p>
            <a:pPr algn="just"/>
            <a:r>
              <a:rPr lang="en-US">
                <a:latin typeface="Arial" panose="020B0604020202020204" pitchFamily="34" charset="0"/>
                <a:cs typeface="Arial" panose="020B0604020202020204" pitchFamily="34" charset="0"/>
              </a:rPr>
              <a:t>Robots are made for help of humans. </a:t>
            </a:r>
          </a:p>
          <a:p>
            <a:pPr algn="just"/>
            <a:r>
              <a:rPr lang="en-US">
                <a:latin typeface="Arial" panose="020B0604020202020204" pitchFamily="34" charset="0"/>
                <a:cs typeface="Arial" panose="020B0604020202020204" pitchFamily="34" charset="0"/>
              </a:rPr>
              <a:t>Nowadays, robots are using in many industries.</a:t>
            </a:r>
          </a:p>
          <a:p>
            <a:pPr algn="just"/>
            <a:r>
              <a:rPr lang="en-US">
                <a:latin typeface="Arial" panose="020B0604020202020204" pitchFamily="34" charset="0"/>
                <a:cs typeface="Arial" panose="020B0604020202020204" pitchFamily="34" charset="0"/>
              </a:rPr>
              <a:t>The research project is concern about how to train the robot to climb stairs.</a:t>
            </a:r>
          </a:p>
          <a:p>
            <a:pPr algn="just"/>
            <a:r>
              <a:rPr lang="en-US">
                <a:latin typeface="Arial" panose="020B0604020202020204" pitchFamily="34" charset="0"/>
                <a:cs typeface="Arial" panose="020B0604020202020204" pitchFamily="34" charset="0"/>
              </a:rPr>
              <a:t>Here the selected robot is a humanoid robot.</a:t>
            </a:r>
          </a:p>
          <a:p>
            <a:pPr lvl="2" algn="just"/>
            <a:r>
              <a:rPr lang="en-US">
                <a:latin typeface="Arial" panose="020B0604020202020204" pitchFamily="34" charset="0"/>
                <a:cs typeface="Arial" panose="020B0604020202020204" pitchFamily="34" charset="0"/>
              </a:rPr>
              <a:t>Surena, Nao, Kime, Pepper</a:t>
            </a:r>
          </a:p>
        </p:txBody>
      </p:sp>
    </p:spTree>
    <p:extLst>
      <p:ext uri="{BB962C8B-B14F-4D97-AF65-F5344CB8AC3E}">
        <p14:creationId xmlns:p14="http://schemas.microsoft.com/office/powerpoint/2010/main" val="725102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0185-EBD3-4247-B34F-AA09CF2DECB3}"/>
              </a:ext>
            </a:extLst>
          </p:cNvPr>
          <p:cNvSpPr>
            <a:spLocks noGrp="1"/>
          </p:cNvSpPr>
          <p:nvPr>
            <p:ph type="title"/>
          </p:nvPr>
        </p:nvSpPr>
        <p:spPr/>
        <p:txBody>
          <a:bodyPr/>
          <a:lstStyle/>
          <a:p>
            <a:r>
              <a:rPr lang="en-US"/>
              <a:t>Requirements contd.. </a:t>
            </a:r>
            <a:endParaRPr lang=""/>
          </a:p>
        </p:txBody>
      </p:sp>
      <p:sp>
        <p:nvSpPr>
          <p:cNvPr id="3" name="Content Placeholder 2">
            <a:extLst>
              <a:ext uri="{FF2B5EF4-FFF2-40B4-BE49-F238E27FC236}">
                <a16:creationId xmlns:a16="http://schemas.microsoft.com/office/drawing/2014/main" id="{89EEF444-6CE0-4C45-93B6-A853C2EAC546}"/>
              </a:ext>
            </a:extLst>
          </p:cNvPr>
          <p:cNvSpPr>
            <a:spLocks noGrp="1"/>
          </p:cNvSpPr>
          <p:nvPr>
            <p:ph idx="1"/>
          </p:nvPr>
        </p:nvSpPr>
        <p:spPr/>
        <p:txBody>
          <a:bodyPr/>
          <a:lstStyle/>
          <a:p>
            <a:r>
              <a:rPr lang="en-US"/>
              <a:t>Software Specific Requirements</a:t>
            </a:r>
          </a:p>
          <a:p>
            <a:pPr lvl="2"/>
            <a:r>
              <a:rPr lang="en-US"/>
              <a:t>Functional</a:t>
            </a:r>
          </a:p>
          <a:p>
            <a:pPr lvl="2"/>
            <a:endParaRPr lang="en-US"/>
          </a:p>
          <a:p>
            <a:pPr lvl="2"/>
            <a:endParaRPr lang=""/>
          </a:p>
        </p:txBody>
      </p:sp>
      <p:graphicFrame>
        <p:nvGraphicFramePr>
          <p:cNvPr id="4" name="Diagram 3">
            <a:extLst>
              <a:ext uri="{FF2B5EF4-FFF2-40B4-BE49-F238E27FC236}">
                <a16:creationId xmlns:a16="http://schemas.microsoft.com/office/drawing/2014/main" id="{911231CA-0F36-7549-B45C-3E53266C1A78}"/>
              </a:ext>
            </a:extLst>
          </p:cNvPr>
          <p:cNvGraphicFramePr/>
          <p:nvPr/>
        </p:nvGraphicFramePr>
        <p:xfrm>
          <a:off x="458935" y="1979190"/>
          <a:ext cx="5788210" cy="3735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4E4F07E-61B2-4640-9185-6A240986339C}"/>
              </a:ext>
            </a:extLst>
          </p:cNvPr>
          <p:cNvSpPr txBox="1"/>
          <p:nvPr/>
        </p:nvSpPr>
        <p:spPr>
          <a:xfrm>
            <a:off x="6994022" y="1748357"/>
            <a:ext cx="4247900" cy="461665"/>
          </a:xfrm>
          <a:prstGeom prst="rect">
            <a:avLst/>
          </a:prstGeom>
          <a:noFill/>
        </p:spPr>
        <p:txBody>
          <a:bodyPr wrap="square" rtlCol="0">
            <a:spAutoFit/>
          </a:bodyPr>
          <a:lstStyle/>
          <a:p>
            <a:pPr marL="1257300" lvl="2" indent="-342900">
              <a:buFont typeface="Arial" panose="020B0604020202020204" pitchFamily="34" charset="0"/>
              <a:buChar char="•"/>
            </a:pPr>
            <a:r>
              <a:rPr lang="en-US" sz="2400"/>
              <a:t>Non functional</a:t>
            </a:r>
          </a:p>
        </p:txBody>
      </p:sp>
      <p:graphicFrame>
        <p:nvGraphicFramePr>
          <p:cNvPr id="6" name="Diagram 5">
            <a:extLst>
              <a:ext uri="{FF2B5EF4-FFF2-40B4-BE49-F238E27FC236}">
                <a16:creationId xmlns:a16="http://schemas.microsoft.com/office/drawing/2014/main" id="{B8C2C06A-7818-434D-9841-D9BA975D451B}"/>
              </a:ext>
            </a:extLst>
          </p:cNvPr>
          <p:cNvGraphicFramePr/>
          <p:nvPr/>
        </p:nvGraphicFramePr>
        <p:xfrm>
          <a:off x="6643055" y="2123873"/>
          <a:ext cx="5403219" cy="32198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ectangle 7">
            <a:extLst>
              <a:ext uri="{FF2B5EF4-FFF2-40B4-BE49-F238E27FC236}">
                <a16:creationId xmlns:a16="http://schemas.microsoft.com/office/drawing/2014/main" id="{7F52D56D-CC59-4C9D-8EEB-0A92AC966CE9}"/>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spTree>
    <p:extLst>
      <p:ext uri="{BB962C8B-B14F-4D97-AF65-F5344CB8AC3E}">
        <p14:creationId xmlns:p14="http://schemas.microsoft.com/office/powerpoint/2010/main" val="3551264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900" y="1076909"/>
            <a:ext cx="8359799" cy="5495615"/>
          </a:xfrm>
        </p:spPr>
      </p:pic>
      <p:sp>
        <p:nvSpPr>
          <p:cNvPr id="2" name="Title 1">
            <a:extLst>
              <a:ext uri="{FF2B5EF4-FFF2-40B4-BE49-F238E27FC236}">
                <a16:creationId xmlns:a16="http://schemas.microsoft.com/office/drawing/2014/main" id="{6C81F3BC-07A9-ED42-8E32-51A56E08E3F9}"/>
              </a:ext>
            </a:extLst>
          </p:cNvPr>
          <p:cNvSpPr>
            <a:spLocks noGrp="1"/>
          </p:cNvSpPr>
          <p:nvPr>
            <p:ph type="title"/>
          </p:nvPr>
        </p:nvSpPr>
        <p:spPr/>
        <p:txBody>
          <a:bodyPr/>
          <a:lstStyle/>
          <a:p>
            <a:r>
              <a:rPr lang="en-US"/>
              <a:t>Work Breakdown Structure</a:t>
            </a:r>
            <a:endParaRPr lang=""/>
          </a:p>
        </p:txBody>
      </p:sp>
      <p:sp>
        <p:nvSpPr>
          <p:cNvPr id="7" name="Rectangle 6">
            <a:extLst>
              <a:ext uri="{FF2B5EF4-FFF2-40B4-BE49-F238E27FC236}">
                <a16:creationId xmlns:a16="http://schemas.microsoft.com/office/drawing/2014/main" id="{5969EDDA-4E97-47AA-908B-32CC27953CE5}"/>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spTree>
    <p:extLst>
      <p:ext uri="{BB962C8B-B14F-4D97-AF65-F5344CB8AC3E}">
        <p14:creationId xmlns:p14="http://schemas.microsoft.com/office/powerpoint/2010/main" val="1941717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p:txBody>
          <a:bodyPr/>
          <a:lstStyle/>
          <a:p>
            <a:r>
              <a:rPr lang="en-US"/>
              <a:t>References</a:t>
            </a:r>
          </a:p>
        </p:txBody>
      </p:sp>
      <p:sp>
        <p:nvSpPr>
          <p:cNvPr id="5" name="Rectangle 4">
            <a:extLst>
              <a:ext uri="{FF2B5EF4-FFF2-40B4-BE49-F238E27FC236}">
                <a16:creationId xmlns:a16="http://schemas.microsoft.com/office/drawing/2014/main" id="{12F12B6A-1D3D-4643-95B3-A6A73DA4A18E}"/>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IT18217100</a:t>
            </a:r>
            <a:r>
              <a:rPr lang="en-US" b="1">
                <a:solidFill>
                  <a:schemeClr val="tx1"/>
                </a:solidFill>
              </a:rPr>
              <a:t> | </a:t>
            </a:r>
            <a:r>
              <a:rPr lang="en-US">
                <a:solidFill>
                  <a:schemeClr val="tx1"/>
                </a:solidFill>
                <a:latin typeface="+mj-lt"/>
              </a:rPr>
              <a:t>Dilshan H.V.V</a:t>
            </a:r>
            <a:r>
              <a:rPr lang="en-US"/>
              <a:t> </a:t>
            </a:r>
          </a:p>
        </p:txBody>
      </p:sp>
      <p:graphicFrame>
        <p:nvGraphicFramePr>
          <p:cNvPr id="10" name="Content Placeholder 4">
            <a:extLst>
              <a:ext uri="{FF2B5EF4-FFF2-40B4-BE49-F238E27FC236}">
                <a16:creationId xmlns:a16="http://schemas.microsoft.com/office/drawing/2014/main" id="{8FACB95C-46B0-49F9-B65B-F460C25124F2}"/>
              </a:ext>
            </a:extLst>
          </p:cNvPr>
          <p:cNvGraphicFramePr>
            <a:graphicFrameLocks/>
          </p:cNvGraphicFramePr>
          <p:nvPr>
            <p:extLst>
              <p:ext uri="{D42A27DB-BD31-4B8C-83A1-F6EECF244321}">
                <p14:modId xmlns:p14="http://schemas.microsoft.com/office/powerpoint/2010/main" val="896995668"/>
              </p:ext>
            </p:extLst>
          </p:nvPr>
        </p:nvGraphicFramePr>
        <p:xfrm>
          <a:off x="316409" y="1111875"/>
          <a:ext cx="11684565" cy="5160192"/>
        </p:xfrm>
        <a:graphic>
          <a:graphicData uri="http://schemas.openxmlformats.org/drawingml/2006/table">
            <a:tbl>
              <a:tblPr firstRow="1" bandRow="1">
                <a:tableStyleId>{616DA210-FB5B-4158-B5E0-FEB733F419BA}</a:tableStyleId>
              </a:tblPr>
              <a:tblGrid>
                <a:gridCol w="1012784">
                  <a:extLst>
                    <a:ext uri="{9D8B030D-6E8A-4147-A177-3AD203B41FA5}">
                      <a16:colId xmlns:a16="http://schemas.microsoft.com/office/drawing/2014/main" val="2343891408"/>
                    </a:ext>
                  </a:extLst>
                </a:gridCol>
                <a:gridCol w="10671781">
                  <a:extLst>
                    <a:ext uri="{9D8B030D-6E8A-4147-A177-3AD203B41FA5}">
                      <a16:colId xmlns:a16="http://schemas.microsoft.com/office/drawing/2014/main" val="1177552185"/>
                    </a:ext>
                  </a:extLst>
                </a:gridCol>
              </a:tblGrid>
              <a:tr h="475156">
                <a:tc>
                  <a:txBody>
                    <a:bodyPr/>
                    <a:lstStyle/>
                    <a:p>
                      <a:r>
                        <a:rPr lang="en-US" sz="1200"/>
                        <a:t>Reference number </a:t>
                      </a:r>
                      <a:endParaRPr lang="" sz="1200"/>
                    </a:p>
                  </a:txBody>
                  <a:tcPr/>
                </a:tc>
                <a:tc>
                  <a:txBody>
                    <a:bodyPr/>
                    <a:lstStyle/>
                    <a:p>
                      <a:r>
                        <a:rPr lang="en-US" sz="1200"/>
                        <a:t>Reference </a:t>
                      </a:r>
                      <a:endParaRPr lang="" sz="1200"/>
                    </a:p>
                  </a:txBody>
                  <a:tcPr/>
                </a:tc>
                <a:extLst>
                  <a:ext uri="{0D108BD9-81ED-4DB2-BD59-A6C34878D82A}">
                    <a16:rowId xmlns:a16="http://schemas.microsoft.com/office/drawing/2014/main" val="957468510"/>
                  </a:ext>
                </a:extLst>
              </a:tr>
              <a:tr h="551181">
                <a:tc>
                  <a:txBody>
                    <a:bodyPr/>
                    <a:lstStyle/>
                    <a:p>
                      <a:r>
                        <a:rPr lang="en-US" sz="1200"/>
                        <a:t>[1] </a:t>
                      </a:r>
                      <a:endParaRPr lang="" sz="1200"/>
                    </a:p>
                  </a:txBody>
                  <a:tcPr/>
                </a:tc>
                <a:tc>
                  <a:txBody>
                    <a:bodyPr/>
                    <a:lstStyle/>
                    <a:p>
                      <a:pPr lvl="0" algn="just">
                        <a:lnSpc>
                          <a:spcPct val="100000"/>
                        </a:lnSpc>
                        <a:spcBef>
                          <a:spcPts val="0"/>
                        </a:spcBef>
                        <a:spcAft>
                          <a:spcPts val="0"/>
                        </a:spcAft>
                        <a:buNone/>
                      </a:pPr>
                      <a:r>
                        <a:rPr lang="en-US" sz="1200" b="0" i="0" u="none" strike="noStrike" noProof="0">
                          <a:latin typeface="Cambria"/>
                        </a:rPr>
                        <a:t>S. </a:t>
                      </a:r>
                      <a:r>
                        <a:rPr lang="en-US" sz="1200" b="0" i="0" u="none" strike="noStrike" noProof="0" err="1">
                          <a:latin typeface="Cambria"/>
                        </a:rPr>
                        <a:t>Oßwald</a:t>
                      </a:r>
                      <a:r>
                        <a:rPr lang="en-US" sz="1200" b="0" i="0" u="none" strike="noStrike" noProof="0">
                          <a:latin typeface="Cambria"/>
                        </a:rPr>
                        <a:t>, A. Görög, A. Hornung and M. Bennewitz, "Autonomous climbing of spiral staircases with humanoids," 2011 IEEE/RSJ International Conference on Intelligent Robots and Systems, 2011, pp. 4844-4849, </a:t>
                      </a:r>
                      <a:r>
                        <a:rPr lang="en-US" sz="1200" b="0" i="0" u="none" strike="noStrike" noProof="0" err="1">
                          <a:latin typeface="Cambria"/>
                        </a:rPr>
                        <a:t>doi</a:t>
                      </a:r>
                      <a:r>
                        <a:rPr lang="en-US" sz="1200" b="0" i="0" u="none" strike="noStrike" noProof="0">
                          <a:latin typeface="Cambria"/>
                        </a:rPr>
                        <a:t>: 10.1109/IROS.2011.6094533.</a:t>
                      </a:r>
                    </a:p>
                  </a:txBody>
                  <a:tcPr/>
                </a:tc>
                <a:extLst>
                  <a:ext uri="{0D108BD9-81ED-4DB2-BD59-A6C34878D82A}">
                    <a16:rowId xmlns:a16="http://schemas.microsoft.com/office/drawing/2014/main" val="1358577073"/>
                  </a:ext>
                </a:extLst>
              </a:tr>
              <a:tr h="551181">
                <a:tc>
                  <a:txBody>
                    <a:bodyPr/>
                    <a:lstStyle/>
                    <a:p>
                      <a:r>
                        <a:rPr lang="en-US" sz="1200"/>
                        <a:t>[2] </a:t>
                      </a:r>
                      <a:endParaRPr lang="" sz="1200"/>
                    </a:p>
                  </a:txBody>
                  <a:tcPr/>
                </a:tc>
                <a:tc>
                  <a:txBody>
                    <a:bodyPr/>
                    <a:lstStyle/>
                    <a:p>
                      <a:pPr lvl="0" algn="just">
                        <a:lnSpc>
                          <a:spcPct val="100000"/>
                        </a:lnSpc>
                        <a:spcBef>
                          <a:spcPts val="0"/>
                        </a:spcBef>
                        <a:spcAft>
                          <a:spcPts val="0"/>
                        </a:spcAft>
                        <a:buNone/>
                      </a:pPr>
                      <a:r>
                        <a:rPr lang="en-US" sz="1200" b="0" i="0" u="none" strike="noStrike" noProof="0">
                          <a:latin typeface="Cambria"/>
                        </a:rPr>
                        <a:t>P. Michel, J. Chestnutt, S. Kagami, K. Nishiwaki, J. Kuffner and T. Kanade, "GPU-accelerated real-time 3D tracking for humanoid locomotion and stair climbing," 2007 IEEE/RSJ International Conference on Intelligent Robots and Systems, 2007, pp. 463-469, </a:t>
                      </a:r>
                      <a:r>
                        <a:rPr lang="en-US" sz="1200" b="0" i="0" u="none" strike="noStrike" noProof="0" err="1">
                          <a:latin typeface="Cambria"/>
                        </a:rPr>
                        <a:t>doi</a:t>
                      </a:r>
                      <a:r>
                        <a:rPr lang="en-US" sz="1200" b="0" i="0" u="none" strike="noStrike" noProof="0">
                          <a:latin typeface="Cambria"/>
                        </a:rPr>
                        <a:t>: 10.1109/IROS.2007.4399104.</a:t>
                      </a:r>
                    </a:p>
                  </a:txBody>
                  <a:tcPr/>
                </a:tc>
                <a:extLst>
                  <a:ext uri="{0D108BD9-81ED-4DB2-BD59-A6C34878D82A}">
                    <a16:rowId xmlns:a16="http://schemas.microsoft.com/office/drawing/2014/main" val="398872654"/>
                  </a:ext>
                </a:extLst>
              </a:tr>
              <a:tr h="532175">
                <a:tc>
                  <a:txBody>
                    <a:bodyPr/>
                    <a:lstStyle/>
                    <a:p>
                      <a:r>
                        <a:rPr lang="en-US" sz="1200"/>
                        <a:t>[3] </a:t>
                      </a:r>
                      <a:endParaRPr lang="" sz="1200"/>
                    </a:p>
                  </a:txBody>
                  <a:tcPr/>
                </a:tc>
                <a:tc>
                  <a:txBody>
                    <a:bodyPr/>
                    <a:lstStyle/>
                    <a:p>
                      <a:pPr lvl="0" algn="just">
                        <a:lnSpc>
                          <a:spcPct val="100000"/>
                        </a:lnSpc>
                        <a:spcBef>
                          <a:spcPts val="0"/>
                        </a:spcBef>
                        <a:spcAft>
                          <a:spcPts val="0"/>
                        </a:spcAft>
                        <a:buNone/>
                      </a:pPr>
                      <a:r>
                        <a:rPr lang="en-US" sz="1200" b="0" i="0" u="none" strike="noStrike" noProof="0">
                          <a:latin typeface="Cambria"/>
                        </a:rPr>
                        <a:t>A. Albert, M. Suppa and W. Gerth, "Detection of stair dimensions for the path planning of a bipedal robot," 2001 IEEE/ASME International Conference on Advanced Intelligent Mechatronics. Proceedings (Cat. No.01TH8556), 2001, pp. 1291-1296 vol.2, </a:t>
                      </a:r>
                      <a:r>
                        <a:rPr lang="en-US" sz="1200" b="0" i="0" u="none" strike="noStrike" noProof="0" err="1">
                          <a:latin typeface="Cambria"/>
                        </a:rPr>
                        <a:t>doi</a:t>
                      </a:r>
                      <a:r>
                        <a:rPr lang="en-US" sz="1200" b="0" i="0" u="none" strike="noStrike" noProof="0">
                          <a:latin typeface="Cambria"/>
                        </a:rPr>
                        <a:t>: 10.1109/AIM.2001.936909.</a:t>
                      </a:r>
                    </a:p>
                  </a:txBody>
                  <a:tcPr/>
                </a:tc>
                <a:extLst>
                  <a:ext uri="{0D108BD9-81ED-4DB2-BD59-A6C34878D82A}">
                    <a16:rowId xmlns:a16="http://schemas.microsoft.com/office/drawing/2014/main" val="1661925024"/>
                  </a:ext>
                </a:extLst>
              </a:tr>
              <a:tr h="475156">
                <a:tc>
                  <a:txBody>
                    <a:bodyPr/>
                    <a:lstStyle/>
                    <a:p>
                      <a:r>
                        <a:rPr lang="en-US" sz="1200"/>
                        <a:t>[4] </a:t>
                      </a:r>
                      <a:endParaRPr lang="" sz="1200"/>
                    </a:p>
                  </a:txBody>
                  <a:tcPr/>
                </a:tc>
                <a:tc>
                  <a:txBody>
                    <a:bodyPr/>
                    <a:lstStyle/>
                    <a:p>
                      <a:pPr lvl="0" algn="just">
                        <a:buNone/>
                      </a:pPr>
                      <a:r>
                        <a:rPr lang="en-US" sz="1200" b="0" i="0" u="none" strike="noStrike" noProof="0" err="1">
                          <a:latin typeface="Cambria"/>
                        </a:rPr>
                        <a:t>L.Vesela</a:t>
                      </a:r>
                      <a:r>
                        <a:rPr lang="en-US" sz="1200" b="0" i="0" u="none" strike="noStrike" noProof="0">
                          <a:latin typeface="Cambria"/>
                        </a:rPr>
                        <a:t>, "Staircase-dimensions of stair steps and their deviations of geometrical accuracy," </a:t>
                      </a:r>
                      <a:r>
                        <a:rPr lang="en-US" sz="1200" b="0" i="1" u="none" strike="noStrike" noProof="0">
                          <a:latin typeface="Cambria"/>
                        </a:rPr>
                        <a:t>IOP Conference Series: Materials Science and Engineering, </a:t>
                      </a:r>
                      <a:r>
                        <a:rPr lang="en-US" sz="1200" b="0" i="0" u="none" strike="noStrike" noProof="0">
                          <a:latin typeface="Cambria"/>
                        </a:rPr>
                        <a:t>vol. 471, no. 2, p. 022012, 2019. </a:t>
                      </a:r>
                      <a:endParaRPr lang="en-US"/>
                    </a:p>
                  </a:txBody>
                  <a:tcPr/>
                </a:tc>
                <a:extLst>
                  <a:ext uri="{0D108BD9-81ED-4DB2-BD59-A6C34878D82A}">
                    <a16:rowId xmlns:a16="http://schemas.microsoft.com/office/drawing/2014/main" val="1568012817"/>
                  </a:ext>
                </a:extLst>
              </a:tr>
              <a:tr h="475156">
                <a:tc>
                  <a:txBody>
                    <a:bodyPr/>
                    <a:lstStyle/>
                    <a:p>
                      <a:r>
                        <a:rPr lang="en-US" sz="1200"/>
                        <a:t>[5] </a:t>
                      </a:r>
                      <a:endParaRPr lang="" sz="1200"/>
                    </a:p>
                  </a:txBody>
                  <a:tcPr/>
                </a:tc>
                <a:tc>
                  <a:txBody>
                    <a:bodyPr/>
                    <a:lstStyle/>
                    <a:p>
                      <a:pPr lvl="0" algn="just">
                        <a:lnSpc>
                          <a:spcPct val="100000"/>
                        </a:lnSpc>
                        <a:spcBef>
                          <a:spcPts val="0"/>
                        </a:spcBef>
                        <a:spcAft>
                          <a:spcPts val="0"/>
                        </a:spcAft>
                        <a:buNone/>
                      </a:pPr>
                      <a:r>
                        <a:rPr lang="en-US" sz="1200" b="0" i="0" u="none" strike="noStrike" noProof="0">
                          <a:latin typeface="Cambria"/>
                        </a:rPr>
                        <a:t>J. -. Gutmann, M. Fukuchi and M. Fujita, "Stair climbing for humanoid robots using stereo vision," 2004 IEEE/RSJ International Conference on Intelligent Robots and Systems (IROS) (IEEE Cat. No.04CH37566), 2004, pp. 1407-1413 vol.2, </a:t>
                      </a:r>
                      <a:r>
                        <a:rPr lang="en-US" sz="1200" b="0" i="0" u="none" strike="noStrike" noProof="0" err="1">
                          <a:latin typeface="Cambria"/>
                        </a:rPr>
                        <a:t>doi</a:t>
                      </a:r>
                      <a:r>
                        <a:rPr lang="en-US" sz="1200" b="0" i="0" u="none" strike="noStrike" noProof="0">
                          <a:latin typeface="Cambria"/>
                        </a:rPr>
                        <a:t>: 10.1109/IROS.2004.1389593.</a:t>
                      </a:r>
                    </a:p>
                  </a:txBody>
                  <a:tcPr/>
                </a:tc>
                <a:extLst>
                  <a:ext uri="{0D108BD9-81ED-4DB2-BD59-A6C34878D82A}">
                    <a16:rowId xmlns:a16="http://schemas.microsoft.com/office/drawing/2014/main" val="1734993259"/>
                  </a:ext>
                </a:extLst>
              </a:tr>
              <a:tr h="475156">
                <a:tc>
                  <a:txBody>
                    <a:bodyPr/>
                    <a:lstStyle/>
                    <a:p>
                      <a:r>
                        <a:rPr lang="en-US" sz="1200"/>
                        <a:t>[6]</a:t>
                      </a:r>
                      <a:endParaRPr lang="" sz="1200"/>
                    </a:p>
                  </a:txBody>
                  <a:tcPr/>
                </a:tc>
                <a:tc>
                  <a:txBody>
                    <a:bodyPr/>
                    <a:lstStyle/>
                    <a:p>
                      <a:pPr lvl="0" algn="just">
                        <a:lnSpc>
                          <a:spcPct val="100000"/>
                        </a:lnSpc>
                        <a:spcBef>
                          <a:spcPts val="0"/>
                        </a:spcBef>
                        <a:spcAft>
                          <a:spcPts val="0"/>
                        </a:spcAft>
                        <a:buNone/>
                      </a:pPr>
                      <a:r>
                        <a:rPr lang="en-US" sz="1200" b="0" i="0" u="none" strike="noStrike" noProof="0">
                          <a:latin typeface="Cambria"/>
                        </a:rPr>
                        <a:t>H. Zhang, L. Zhang, F. Yuan, G. Bian and S. Xin, "Target Location and Gait Planning for Humanoid Robot Climbing Stairs," 2019 IEEE 4th International Conference on Advanced Robotics and Mechatronics (ICARM), 2019, pp. 888-893, </a:t>
                      </a:r>
                      <a:r>
                        <a:rPr lang="en-US" sz="1200" b="0" i="0" u="none" strike="noStrike" noProof="0" err="1">
                          <a:latin typeface="Cambria"/>
                        </a:rPr>
                        <a:t>doi</a:t>
                      </a:r>
                      <a:r>
                        <a:rPr lang="en-US" sz="1200" b="0" i="0" u="none" strike="noStrike" noProof="0">
                          <a:latin typeface="Cambria"/>
                        </a:rPr>
                        <a:t>: 10.1109/ICARM.2019.8833672.</a:t>
                      </a:r>
                    </a:p>
                  </a:txBody>
                  <a:tcPr/>
                </a:tc>
                <a:extLst>
                  <a:ext uri="{0D108BD9-81ED-4DB2-BD59-A6C34878D82A}">
                    <a16:rowId xmlns:a16="http://schemas.microsoft.com/office/drawing/2014/main" val="3692514743"/>
                  </a:ext>
                </a:extLst>
              </a:tr>
              <a:tr h="541677">
                <a:tc>
                  <a:txBody>
                    <a:bodyPr/>
                    <a:lstStyle/>
                    <a:p>
                      <a:r>
                        <a:rPr lang="en-US" sz="1200"/>
                        <a:t>[7] </a:t>
                      </a:r>
                      <a:endParaRPr lang="" sz="1200"/>
                    </a:p>
                  </a:txBody>
                  <a:tcPr/>
                </a:tc>
                <a:tc>
                  <a:txBody>
                    <a:bodyPr/>
                    <a:lstStyle/>
                    <a:p>
                      <a:pPr lvl="0" algn="just">
                        <a:lnSpc>
                          <a:spcPct val="100000"/>
                        </a:lnSpc>
                        <a:spcBef>
                          <a:spcPts val="0"/>
                        </a:spcBef>
                        <a:spcAft>
                          <a:spcPts val="0"/>
                        </a:spcAft>
                        <a:buNone/>
                      </a:pPr>
                      <a:r>
                        <a:rPr lang="en-US" sz="1200" b="0" i="0" u="none" strike="noStrike" noProof="0">
                          <a:latin typeface="Cambria"/>
                        </a:rPr>
                        <a:t>L. Zhang, H. Zhang, N. Xiao, T. Zhang, G. B. Bian, "Gait planning and control method for humanoid robot using improved target positioning," </a:t>
                      </a:r>
                      <a:r>
                        <a:rPr lang="en-US" sz="1200" b="0" i="1" u="none" strike="noStrike" noProof="0">
                          <a:latin typeface="Cambria"/>
                        </a:rPr>
                        <a:t>Science China Information Sciences, </a:t>
                      </a:r>
                      <a:r>
                        <a:rPr lang="en-US" sz="1200" b="0" i="0" u="none" strike="noStrike" noProof="0">
                          <a:latin typeface="Cambria"/>
                        </a:rPr>
                        <a:t>vol. 63, no. 7, pp. 1-3, 2020. </a:t>
                      </a:r>
                    </a:p>
                  </a:txBody>
                  <a:tcPr/>
                </a:tc>
                <a:extLst>
                  <a:ext uri="{0D108BD9-81ED-4DB2-BD59-A6C34878D82A}">
                    <a16:rowId xmlns:a16="http://schemas.microsoft.com/office/drawing/2014/main" val="2234244677"/>
                  </a:ext>
                </a:extLst>
              </a:tr>
              <a:tr h="541677">
                <a:tc>
                  <a:txBody>
                    <a:bodyPr/>
                    <a:lstStyle/>
                    <a:p>
                      <a:r>
                        <a:rPr lang="en-US" sz="1200"/>
                        <a:t>[8] </a:t>
                      </a:r>
                      <a:endParaRPr lang="" sz="1200"/>
                    </a:p>
                  </a:txBody>
                  <a:tcPr/>
                </a:tc>
                <a:tc>
                  <a:txBody>
                    <a:bodyPr/>
                    <a:lstStyle/>
                    <a:p>
                      <a:pPr lvl="0" algn="just">
                        <a:lnSpc>
                          <a:spcPct val="100000"/>
                        </a:lnSpc>
                        <a:spcBef>
                          <a:spcPts val="0"/>
                        </a:spcBef>
                        <a:spcAft>
                          <a:spcPts val="0"/>
                        </a:spcAft>
                        <a:buNone/>
                      </a:pPr>
                      <a:r>
                        <a:rPr lang="en-US" sz="1200" b="0" i="0" u="none" strike="noStrike" noProof="0">
                          <a:latin typeface="Cambria"/>
                        </a:rPr>
                        <a:t>E. </a:t>
                      </a:r>
                      <a:r>
                        <a:rPr lang="en-US" sz="1200" b="0" i="0" u="none" strike="noStrike" noProof="0" err="1">
                          <a:latin typeface="Cambria"/>
                        </a:rPr>
                        <a:t>Mihankhah</a:t>
                      </a:r>
                      <a:r>
                        <a:rPr lang="en-US" sz="1200" b="0" i="0" u="none" strike="noStrike" noProof="0">
                          <a:latin typeface="Cambria"/>
                        </a:rPr>
                        <a:t>, A. Kalantari, E. </a:t>
                      </a:r>
                      <a:r>
                        <a:rPr lang="en-US" sz="1200" b="0" i="0" u="none" strike="noStrike" noProof="0" err="1">
                          <a:latin typeface="Cambria"/>
                        </a:rPr>
                        <a:t>Aboosaeedan</a:t>
                      </a:r>
                      <a:r>
                        <a:rPr lang="en-US" sz="1200" b="0" i="0" u="none" strike="noStrike" noProof="0">
                          <a:latin typeface="Cambria"/>
                        </a:rPr>
                        <a:t>, H. D. </a:t>
                      </a:r>
                      <a:r>
                        <a:rPr lang="en-US" sz="1200" b="0" i="0" u="none" strike="noStrike" noProof="0" err="1">
                          <a:latin typeface="Cambria"/>
                        </a:rPr>
                        <a:t>Taghirad</a:t>
                      </a:r>
                      <a:r>
                        <a:rPr lang="en-US" sz="1200" b="0" i="0" u="none" strike="noStrike" noProof="0">
                          <a:latin typeface="Cambria"/>
                        </a:rPr>
                        <a:t>, S. Ali and A. Moosavian, “Autonomous staircase detection and stair climbing for a tracked mobile robot using fuzzy controller,” 2008 IEEE International Conference on Robotics and Biomimetics, 2009, pp. 1980-1985, </a:t>
                      </a:r>
                      <a:r>
                        <a:rPr lang="en-US" sz="1200" b="0" i="0" u="none" strike="noStrike" noProof="0" err="1">
                          <a:latin typeface="Cambria"/>
                        </a:rPr>
                        <a:t>doi</a:t>
                      </a:r>
                      <a:r>
                        <a:rPr lang="en-US" sz="1200" b="0" i="0" u="none" strike="noStrike" noProof="0">
                          <a:latin typeface="Cambria"/>
                        </a:rPr>
                        <a:t>: 10.1109/ROBIO.2009.4913304.</a:t>
                      </a:r>
                    </a:p>
                  </a:txBody>
                  <a:tcPr/>
                </a:tc>
                <a:extLst>
                  <a:ext uri="{0D108BD9-81ED-4DB2-BD59-A6C34878D82A}">
                    <a16:rowId xmlns:a16="http://schemas.microsoft.com/office/drawing/2014/main" val="370612170"/>
                  </a:ext>
                </a:extLst>
              </a:tr>
              <a:tr h="541677">
                <a:tc>
                  <a:txBody>
                    <a:bodyPr/>
                    <a:lstStyle/>
                    <a:p>
                      <a:r>
                        <a:rPr lang="en-US" sz="1200"/>
                        <a:t>[9] </a:t>
                      </a:r>
                      <a:endParaRPr lang="" sz="1200"/>
                    </a:p>
                  </a:txBody>
                  <a:tcPr/>
                </a:tc>
                <a:tc>
                  <a:txBody>
                    <a:bodyPr/>
                    <a:lstStyle/>
                    <a:p>
                      <a:pPr lvl="0" algn="just">
                        <a:lnSpc>
                          <a:spcPct val="100000"/>
                        </a:lnSpc>
                        <a:spcBef>
                          <a:spcPts val="0"/>
                        </a:spcBef>
                        <a:spcAft>
                          <a:spcPts val="0"/>
                        </a:spcAft>
                        <a:buNone/>
                      </a:pPr>
                      <a:r>
                        <a:rPr lang="en-US" sz="1200" b="0" i="0" u="none" strike="noStrike" noProof="0">
                          <a:latin typeface="Cambria"/>
                        </a:rPr>
                        <a:t>W. </a:t>
                      </a:r>
                      <a:r>
                        <a:rPr lang="en-US" sz="1200" b="0" i="0" u="none" strike="noStrike" noProof="0" err="1">
                          <a:latin typeface="Cambria"/>
                        </a:rPr>
                        <a:t>Samakming</a:t>
                      </a:r>
                      <a:r>
                        <a:rPr lang="en-US" sz="1200" b="0" i="0" u="none" strike="noStrike" noProof="0">
                          <a:latin typeface="Cambria"/>
                        </a:rPr>
                        <a:t> and J. </a:t>
                      </a:r>
                      <a:r>
                        <a:rPr lang="en-US" sz="1200" b="0" i="0" u="none" strike="noStrike" noProof="0" err="1">
                          <a:latin typeface="Cambria"/>
                        </a:rPr>
                        <a:t>Srinonchat</a:t>
                      </a:r>
                      <a:r>
                        <a:rPr lang="en-US" sz="1200" b="0" i="0" u="none" strike="noStrike" noProof="0">
                          <a:latin typeface="Cambria"/>
                        </a:rPr>
                        <a:t>, "Development Image Processing Technique for Climbing Stair of Small </a:t>
                      </a:r>
                      <a:r>
                        <a:rPr lang="en-US" sz="1200" b="0" i="0" u="none" strike="noStrike" noProof="0" err="1">
                          <a:latin typeface="Cambria"/>
                        </a:rPr>
                        <a:t>Humaniod</a:t>
                      </a:r>
                      <a:r>
                        <a:rPr lang="en-US" sz="1200" b="0" i="0" u="none" strike="noStrike" noProof="0">
                          <a:latin typeface="Cambria"/>
                        </a:rPr>
                        <a:t> Robot," 2008 International Conference on Computer Science and Information Technology, 2008, pp. 616-619, </a:t>
                      </a:r>
                      <a:r>
                        <a:rPr lang="en-US" sz="1200" b="0" i="0" u="none" strike="noStrike" noProof="0" err="1">
                          <a:latin typeface="Cambria"/>
                        </a:rPr>
                        <a:t>doi</a:t>
                      </a:r>
                      <a:r>
                        <a:rPr lang="en-US" sz="1200" b="0" i="0" u="none" strike="noStrike" noProof="0">
                          <a:latin typeface="Cambria"/>
                        </a:rPr>
                        <a:t>: 10.1109/ICCSIT.2008.164.</a:t>
                      </a:r>
                    </a:p>
                  </a:txBody>
                  <a:tcPr/>
                </a:tc>
                <a:extLst>
                  <a:ext uri="{0D108BD9-81ED-4DB2-BD59-A6C34878D82A}">
                    <a16:rowId xmlns:a16="http://schemas.microsoft.com/office/drawing/2014/main" val="3261996458"/>
                  </a:ext>
                </a:extLst>
              </a:tr>
            </a:tbl>
          </a:graphicData>
        </a:graphic>
      </p:graphicFrame>
    </p:spTree>
    <p:extLst>
      <p:ext uri="{BB962C8B-B14F-4D97-AF65-F5344CB8AC3E}">
        <p14:creationId xmlns:p14="http://schemas.microsoft.com/office/powerpoint/2010/main" val="3384163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88950" y="2862603"/>
            <a:ext cx="10363200" cy="1362075"/>
          </a:xfrm>
        </p:spPr>
        <p:txBody>
          <a:bodyPr/>
          <a:lstStyle/>
          <a:p>
            <a:r>
              <a:rPr lang="en-US">
                <a:latin typeface="+mj-lt"/>
              </a:rPr>
              <a:t>IT18220834 | R.G.K.H Wijethilaka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latin typeface="+mj-lt"/>
              </a:rPr>
              <a:t>Information Technology </a:t>
            </a:r>
          </a:p>
        </p:txBody>
      </p:sp>
      <p:sp>
        <p:nvSpPr>
          <p:cNvPr id="2" name="Rectangle 1">
            <a:extLst>
              <a:ext uri="{FF2B5EF4-FFF2-40B4-BE49-F238E27FC236}">
                <a16:creationId xmlns:a16="http://schemas.microsoft.com/office/drawing/2014/main" id="{5DECFDBC-ED72-43D2-82DC-7614D8566A77}"/>
              </a:ext>
            </a:extLst>
          </p:cNvPr>
          <p:cNvSpPr/>
          <p:nvPr/>
        </p:nvSpPr>
        <p:spPr>
          <a:xfrm>
            <a:off x="10058400" y="76200"/>
            <a:ext cx="2057400" cy="2438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37" descr="A picture containing text, clothing, person, indoor&#10;&#10;Description automatically generated">
            <a:extLst>
              <a:ext uri="{FF2B5EF4-FFF2-40B4-BE49-F238E27FC236}">
                <a16:creationId xmlns:a16="http://schemas.microsoft.com/office/drawing/2014/main" id="{E1ABDE1F-2E62-483A-B897-4C5B33808EF7}"/>
              </a:ext>
            </a:extLst>
          </p:cNvPr>
          <p:cNvPicPr>
            <a:picLocks noChangeAspect="1"/>
          </p:cNvPicPr>
          <p:nvPr/>
        </p:nvPicPr>
        <p:blipFill>
          <a:blip r:embed="rId2"/>
          <a:stretch>
            <a:fillRect/>
          </a:stretch>
        </p:blipFill>
        <p:spPr>
          <a:xfrm>
            <a:off x="9829800" y="290202"/>
            <a:ext cx="2057400" cy="2010396"/>
          </a:xfrm>
          <a:prstGeom prst="rect">
            <a:avLst/>
          </a:prstGeom>
        </p:spPr>
      </p:pic>
      <p:sp>
        <p:nvSpPr>
          <p:cNvPr id="7" name="Rectangle 6">
            <a:extLst>
              <a:ext uri="{FF2B5EF4-FFF2-40B4-BE49-F238E27FC236}">
                <a16:creationId xmlns:a16="http://schemas.microsoft.com/office/drawing/2014/main" id="{1939C2DA-DE7C-41AD-BE8A-C9F089DF5AB4}"/>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2928444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650D6-EFDA-7042-AC75-D4F246962804}"/>
              </a:ext>
            </a:extLst>
          </p:cNvPr>
          <p:cNvSpPr>
            <a:spLocks noGrp="1"/>
          </p:cNvSpPr>
          <p:nvPr>
            <p:ph type="title"/>
          </p:nvPr>
        </p:nvSpPr>
        <p:spPr/>
        <p:txBody>
          <a:bodyPr/>
          <a:lstStyle/>
          <a:p>
            <a:r>
              <a:rPr lang="en-US">
                <a:latin typeface="+mj-lt"/>
              </a:rPr>
              <a:t>Background</a:t>
            </a:r>
            <a:endParaRPr lang="">
              <a:latin typeface="+mj-lt"/>
            </a:endParaRPr>
          </a:p>
        </p:txBody>
      </p:sp>
      <p:sp>
        <p:nvSpPr>
          <p:cNvPr id="7" name="Content Placeholder 6">
            <a:extLst>
              <a:ext uri="{FF2B5EF4-FFF2-40B4-BE49-F238E27FC236}">
                <a16:creationId xmlns:a16="http://schemas.microsoft.com/office/drawing/2014/main" id="{41DFEC44-19B7-5245-8766-FE1793182959}"/>
              </a:ext>
            </a:extLst>
          </p:cNvPr>
          <p:cNvSpPr>
            <a:spLocks noGrp="1"/>
          </p:cNvSpPr>
          <p:nvPr>
            <p:ph idx="1"/>
          </p:nvPr>
        </p:nvSpPr>
        <p:spPr/>
        <p:txBody>
          <a:bodyPr/>
          <a:lstStyle/>
          <a:p>
            <a:pPr algn="just"/>
            <a:r>
              <a:rPr lang="en-US">
                <a:latin typeface="+mj-lt"/>
                <a:cs typeface="Arial" panose="020B0604020202020204" pitchFamily="34" charset="0"/>
              </a:rPr>
              <a:t>How to climb a robot using legs to the staircases. Motion sensor are used for it. </a:t>
            </a:r>
          </a:p>
          <a:p>
            <a:pPr algn="just"/>
            <a:r>
              <a:rPr lang="en-US">
                <a:latin typeface="+mj-lt"/>
                <a:cs typeface="Arial" panose="020B0604020202020204" pitchFamily="34" charset="0"/>
              </a:rPr>
              <a:t>Moving Robot mainly change three Parts. </a:t>
            </a:r>
          </a:p>
          <a:p>
            <a:pPr lvl="2" algn="just"/>
            <a:r>
              <a:rPr lang="en-US">
                <a:latin typeface="+mj-lt"/>
                <a:cs typeface="Arial" panose="020B0604020202020204" pitchFamily="34" charset="0"/>
              </a:rPr>
              <a:t>Ankle motion</a:t>
            </a:r>
          </a:p>
          <a:p>
            <a:pPr lvl="2" algn="just"/>
            <a:r>
              <a:rPr lang="en-US">
                <a:latin typeface="+mj-lt"/>
                <a:cs typeface="Arial" panose="020B0604020202020204" pitchFamily="34" charset="0"/>
              </a:rPr>
              <a:t>Knee motion</a:t>
            </a:r>
          </a:p>
          <a:p>
            <a:pPr lvl="2" algn="just"/>
            <a:r>
              <a:rPr lang="en-US">
                <a:latin typeface="+mj-lt"/>
                <a:cs typeface="Arial" panose="020B0604020202020204" pitchFamily="34" charset="0"/>
              </a:rPr>
              <a:t>Hip  motion</a:t>
            </a:r>
          </a:p>
          <a:p>
            <a:pPr marL="914400" lvl="2" indent="0" algn="just">
              <a:buNone/>
            </a:pPr>
            <a:r>
              <a:rPr lang="en-US">
                <a:latin typeface="Arial" panose="020B0604020202020204" pitchFamily="34" charset="0"/>
                <a:cs typeface="Arial" panose="020B0604020202020204" pitchFamily="34" charset="0"/>
              </a:rPr>
              <a:t> </a:t>
            </a:r>
          </a:p>
          <a:p>
            <a:pPr marL="914400" lvl="2" indent="0" algn="just">
              <a:buNone/>
            </a:pPr>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algn="just"/>
            <a:endParaRPr lang="">
              <a:latin typeface="Arial" panose="020B0604020202020204" pitchFamily="34" charset="0"/>
              <a:cs typeface="Arial" panose="020B0604020202020204" pitchFamily="34" charset="0"/>
            </a:endParaRPr>
          </a:p>
        </p:txBody>
      </p:sp>
      <p:pic>
        <p:nvPicPr>
          <p:cNvPr id="4" name="Picture 3" descr="A picture containing automaton&#10;&#10;Description automatically generated">
            <a:extLst>
              <a:ext uri="{FF2B5EF4-FFF2-40B4-BE49-F238E27FC236}">
                <a16:creationId xmlns:a16="http://schemas.microsoft.com/office/drawing/2014/main" id="{E8165AB9-D05A-4FEC-A652-5ACABFA7C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0" y="2514600"/>
            <a:ext cx="3130216" cy="3717596"/>
          </a:xfrm>
          <a:prstGeom prst="rect">
            <a:avLst/>
          </a:prstGeom>
        </p:spPr>
      </p:pic>
      <p:sp>
        <p:nvSpPr>
          <p:cNvPr id="5" name="Rectangle 4">
            <a:extLst>
              <a:ext uri="{FF2B5EF4-FFF2-40B4-BE49-F238E27FC236}">
                <a16:creationId xmlns:a16="http://schemas.microsoft.com/office/drawing/2014/main" id="{9D4FCA09-6147-4DE2-B1F3-3173DDE3C86C}"/>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1799851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1D06-128D-1D46-AD91-1222CEEB391D}"/>
              </a:ext>
            </a:extLst>
          </p:cNvPr>
          <p:cNvSpPr>
            <a:spLocks noGrp="1"/>
          </p:cNvSpPr>
          <p:nvPr>
            <p:ph type="title"/>
          </p:nvPr>
        </p:nvSpPr>
        <p:spPr/>
        <p:txBody>
          <a:bodyPr/>
          <a:lstStyle/>
          <a:p>
            <a:r>
              <a:rPr lang="en-US">
                <a:latin typeface="+mj-lt"/>
              </a:rPr>
              <a:t>Research Gap</a:t>
            </a:r>
            <a:endParaRPr lang="">
              <a:latin typeface="+mj-lt"/>
            </a:endParaRPr>
          </a:p>
        </p:txBody>
      </p:sp>
      <p:sp>
        <p:nvSpPr>
          <p:cNvPr id="3" name="Content Placeholder 2">
            <a:extLst>
              <a:ext uri="{FF2B5EF4-FFF2-40B4-BE49-F238E27FC236}">
                <a16:creationId xmlns:a16="http://schemas.microsoft.com/office/drawing/2014/main" id="{54E367C4-2AD7-D44D-AB97-66DC8B14DC14}"/>
              </a:ext>
            </a:extLst>
          </p:cNvPr>
          <p:cNvSpPr>
            <a:spLocks noGrp="1"/>
          </p:cNvSpPr>
          <p:nvPr>
            <p:ph idx="1"/>
          </p:nvPr>
        </p:nvSpPr>
        <p:spPr/>
        <p:txBody>
          <a:bodyPr/>
          <a:lstStyle/>
          <a:p>
            <a:pPr algn="just"/>
            <a:r>
              <a:rPr lang="en-US">
                <a:latin typeface="+mj-lt"/>
                <a:cs typeface="Arial" panose="020B0604020202020204" pitchFamily="34" charset="0"/>
              </a:rPr>
              <a:t>Change legs while moving </a:t>
            </a:r>
          </a:p>
          <a:p>
            <a:pPr algn="just"/>
            <a:r>
              <a:rPr lang="en-US">
                <a:latin typeface="+mj-lt"/>
                <a:cs typeface="Arial" panose="020B0604020202020204" pitchFamily="34" charset="0"/>
              </a:rPr>
              <a:t>Speed of Legs moving</a:t>
            </a:r>
          </a:p>
          <a:p>
            <a:pPr algn="just"/>
            <a:r>
              <a:rPr lang="en-US">
                <a:latin typeface="+mj-lt"/>
                <a:cs typeface="Arial" panose="020B0604020202020204" pitchFamily="34" charset="0"/>
              </a:rPr>
              <a:t>Distance of legs moving</a:t>
            </a:r>
          </a:p>
          <a:p>
            <a:pPr algn="just"/>
            <a:r>
              <a:rPr lang="en-US">
                <a:latin typeface="+mj-lt"/>
                <a:cs typeface="Arial" panose="020B0604020202020204" pitchFamily="34" charset="0"/>
              </a:rPr>
              <a:t>Which angle Ankle moving</a:t>
            </a:r>
          </a:p>
          <a:p>
            <a:pPr marL="0" indent="0" algn="just">
              <a:buNone/>
            </a:pPr>
            <a:endParaRPr lang="">
              <a:latin typeface="Arial" panose="020B0604020202020204" pitchFamily="34" charset="0"/>
              <a:cs typeface="Arial" panose="020B060402020202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D2D524E4-469C-46F3-A815-DD8C325E34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4600" y="3581400"/>
            <a:ext cx="4572000" cy="2571750"/>
          </a:xfrm>
          <a:prstGeom prst="rect">
            <a:avLst/>
          </a:prstGeom>
        </p:spPr>
      </p:pic>
      <p:sp>
        <p:nvSpPr>
          <p:cNvPr id="6" name="Rectangle 5">
            <a:extLst>
              <a:ext uri="{FF2B5EF4-FFF2-40B4-BE49-F238E27FC236}">
                <a16:creationId xmlns:a16="http://schemas.microsoft.com/office/drawing/2014/main" id="{F4D28185-3FB2-4E56-9900-50AC33D73954}"/>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1727614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052E-B717-DE40-A6AA-C33A9AB55D9C}"/>
              </a:ext>
            </a:extLst>
          </p:cNvPr>
          <p:cNvSpPr>
            <a:spLocks noGrp="1"/>
          </p:cNvSpPr>
          <p:nvPr>
            <p:ph type="title"/>
          </p:nvPr>
        </p:nvSpPr>
        <p:spPr/>
        <p:txBody>
          <a:bodyPr/>
          <a:lstStyle/>
          <a:p>
            <a:r>
              <a:rPr lang="en-US">
                <a:latin typeface="+mj-lt"/>
              </a:rPr>
              <a:t>Research Question</a:t>
            </a:r>
            <a:endParaRPr lang="">
              <a:latin typeface="+mj-lt"/>
            </a:endParaRPr>
          </a:p>
        </p:txBody>
      </p:sp>
      <p:sp>
        <p:nvSpPr>
          <p:cNvPr id="3" name="Content Placeholder 2">
            <a:extLst>
              <a:ext uri="{FF2B5EF4-FFF2-40B4-BE49-F238E27FC236}">
                <a16:creationId xmlns:a16="http://schemas.microsoft.com/office/drawing/2014/main" id="{563F4652-0AD6-4648-8C11-42B93A24F005}"/>
              </a:ext>
            </a:extLst>
          </p:cNvPr>
          <p:cNvSpPr>
            <a:spLocks noGrp="1"/>
          </p:cNvSpPr>
          <p:nvPr>
            <p:ph idx="1"/>
          </p:nvPr>
        </p:nvSpPr>
        <p:spPr/>
        <p:txBody>
          <a:bodyPr/>
          <a:lstStyle/>
          <a:p>
            <a:pPr algn="just"/>
            <a:r>
              <a:rPr lang="en-US">
                <a:latin typeface="+mj-lt"/>
                <a:cs typeface="Arial" panose="020B0604020202020204" pitchFamily="34" charset="0"/>
              </a:rPr>
              <a:t>How to move robot with legs. </a:t>
            </a:r>
          </a:p>
          <a:p>
            <a:pPr algn="just"/>
            <a:r>
              <a:rPr lang="en-US">
                <a:latin typeface="+mj-lt"/>
                <a:cs typeface="Arial" panose="020B0604020202020204" pitchFamily="34" charset="0"/>
              </a:rPr>
              <a:t>How to control speed between legs. </a:t>
            </a:r>
          </a:p>
          <a:p>
            <a:pPr algn="just"/>
            <a:r>
              <a:rPr lang="en-US">
                <a:latin typeface="+mj-lt"/>
                <a:cs typeface="Arial" panose="020B0604020202020204" pitchFamily="34" charset="0"/>
              </a:rPr>
              <a:t>How to correctly move between steps and how to manage distance between legs.</a:t>
            </a:r>
          </a:p>
          <a:p>
            <a:pPr algn="just"/>
            <a:r>
              <a:rPr lang="en-US">
                <a:latin typeface="+mj-lt"/>
                <a:cs typeface="Arial" panose="020B0604020202020204" pitchFamily="34" charset="0"/>
              </a:rPr>
              <a:t>How to manage weight between legs</a:t>
            </a:r>
          </a:p>
          <a:p>
            <a:pPr marL="0" indent="0" algn="just">
              <a:buNone/>
            </a:pPr>
            <a:endParaRPr lang="en-US">
              <a:latin typeface="+mj-lt"/>
              <a:cs typeface="Arial" panose="020B0604020202020204" pitchFamily="34" charset="0"/>
            </a:endParaRPr>
          </a:p>
          <a:p>
            <a:pPr algn="just"/>
            <a:endParaRPr lang="en-US">
              <a:latin typeface="Arial" panose="020B0604020202020204" pitchFamily="34" charset="0"/>
              <a:cs typeface="Arial" panose="020B0604020202020204" pitchFamily="34" charset="0"/>
            </a:endParaRPr>
          </a:p>
          <a:p>
            <a:pPr algn="just"/>
            <a:endParaRPr lang="">
              <a:latin typeface="Arial" panose="020B0604020202020204" pitchFamily="34" charset="0"/>
              <a:cs typeface="Arial" panose="020B0604020202020204" pitchFamily="34" charset="0"/>
            </a:endParaRPr>
          </a:p>
        </p:txBody>
      </p:sp>
      <p:pic>
        <p:nvPicPr>
          <p:cNvPr id="5" name="Picture 4" descr="A picture containing text, vector graphics&#10;&#10;Description automatically generated">
            <a:extLst>
              <a:ext uri="{FF2B5EF4-FFF2-40B4-BE49-F238E27FC236}">
                <a16:creationId xmlns:a16="http://schemas.microsoft.com/office/drawing/2014/main" id="{B9A159DF-8447-41EB-B28D-DCE20AE5E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990976"/>
            <a:ext cx="4724400" cy="2277534"/>
          </a:xfrm>
          <a:prstGeom prst="rect">
            <a:avLst/>
          </a:prstGeom>
        </p:spPr>
      </p:pic>
      <p:sp>
        <p:nvSpPr>
          <p:cNvPr id="6" name="Rectangle 5">
            <a:extLst>
              <a:ext uri="{FF2B5EF4-FFF2-40B4-BE49-F238E27FC236}">
                <a16:creationId xmlns:a16="http://schemas.microsoft.com/office/drawing/2014/main" id="{D97990A5-F223-4BF4-8C05-126671C16766}"/>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562274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04F9-706E-0F42-A73F-E24C778E7D87}"/>
              </a:ext>
            </a:extLst>
          </p:cNvPr>
          <p:cNvSpPr>
            <a:spLocks noGrp="1"/>
          </p:cNvSpPr>
          <p:nvPr>
            <p:ph type="title"/>
          </p:nvPr>
        </p:nvSpPr>
        <p:spPr/>
        <p:txBody>
          <a:bodyPr/>
          <a:lstStyle/>
          <a:p>
            <a:r>
              <a:rPr lang="en-US">
                <a:latin typeface="+mj-lt"/>
              </a:rPr>
              <a:t>Specific and Sub Objectives</a:t>
            </a:r>
            <a:endParaRPr lang="">
              <a:latin typeface="+mj-lt"/>
            </a:endParaRPr>
          </a:p>
        </p:txBody>
      </p:sp>
      <p:sp>
        <p:nvSpPr>
          <p:cNvPr id="3" name="Content Placeholder 2">
            <a:extLst>
              <a:ext uri="{FF2B5EF4-FFF2-40B4-BE49-F238E27FC236}">
                <a16:creationId xmlns:a16="http://schemas.microsoft.com/office/drawing/2014/main" id="{F37605C6-AE8C-934D-A10E-BC1E4622E3D3}"/>
              </a:ext>
            </a:extLst>
          </p:cNvPr>
          <p:cNvSpPr>
            <a:spLocks noGrp="1"/>
          </p:cNvSpPr>
          <p:nvPr>
            <p:ph idx="1"/>
          </p:nvPr>
        </p:nvSpPr>
        <p:spPr>
          <a:xfrm>
            <a:off x="330679" y="1371600"/>
            <a:ext cx="11684000" cy="5181600"/>
          </a:xfrm>
        </p:spPr>
        <p:txBody>
          <a:bodyPr/>
          <a:lstStyle/>
          <a:p>
            <a:pPr algn="just"/>
            <a:r>
              <a:rPr lang="en-US">
                <a:latin typeface="+mj-lt"/>
                <a:cs typeface="Arial" panose="020B0604020202020204" pitchFamily="34" charset="0"/>
              </a:rPr>
              <a:t>Specific Objectives</a:t>
            </a:r>
          </a:p>
          <a:p>
            <a:pPr lvl="2" algn="just"/>
            <a:r>
              <a:rPr lang="en-US">
                <a:latin typeface="+mj-lt"/>
                <a:cs typeface="Arial" panose="020B0604020202020204" pitchFamily="34" charset="0"/>
              </a:rPr>
              <a:t>Legs Move robot staircases</a:t>
            </a:r>
          </a:p>
          <a:p>
            <a:pPr algn="just"/>
            <a:r>
              <a:rPr lang="en-US">
                <a:latin typeface="+mj-lt"/>
                <a:cs typeface="Arial" panose="020B0604020202020204" pitchFamily="34" charset="0"/>
              </a:rPr>
              <a:t>Sub Objectives</a:t>
            </a:r>
          </a:p>
          <a:p>
            <a:pPr lvl="2" algn="just"/>
            <a:r>
              <a:rPr lang="en-US">
                <a:latin typeface="+mj-lt"/>
                <a:cs typeface="Arial" panose="020B0604020202020204" pitchFamily="34" charset="0"/>
              </a:rPr>
              <a:t>How to move ankle, knee and hip. </a:t>
            </a:r>
          </a:p>
          <a:p>
            <a:pPr lvl="2" algn="just"/>
            <a:r>
              <a:rPr lang="en-US">
                <a:latin typeface="+mj-lt"/>
                <a:cs typeface="Arial" panose="020B0604020202020204" pitchFamily="34" charset="0"/>
              </a:rPr>
              <a:t>How to manage weight between moving legs.</a:t>
            </a:r>
          </a:p>
          <a:p>
            <a:pPr lvl="2" algn="just"/>
            <a:r>
              <a:rPr lang="en-US">
                <a:latin typeface="+mj-lt"/>
                <a:cs typeface="Arial" panose="020B0604020202020204" pitchFamily="34" charset="0"/>
              </a:rPr>
              <a:t>How to manage</a:t>
            </a:r>
            <a:r>
              <a:rPr lang="en-US" b="0" i="0">
                <a:solidFill>
                  <a:srgbClr val="202124"/>
                </a:solidFill>
                <a:effectLst/>
                <a:latin typeface="+mj-lt"/>
              </a:rPr>
              <a:t> swing in the right direction legs</a:t>
            </a:r>
          </a:p>
          <a:p>
            <a:pPr lvl="2" algn="just"/>
            <a:r>
              <a:rPr lang="en-US">
                <a:solidFill>
                  <a:srgbClr val="202124"/>
                </a:solidFill>
                <a:latin typeface="+mj-lt"/>
                <a:cs typeface="Arial" panose="020B0604020202020204" pitchFamily="34" charset="0"/>
              </a:rPr>
              <a:t>How to manage speed of legs </a:t>
            </a:r>
            <a:endParaRPr lang="en-US">
              <a:latin typeface="+mj-lt"/>
              <a:cs typeface="Arial" panose="020B0604020202020204" pitchFamily="34" charset="0"/>
            </a:endParaRPr>
          </a:p>
          <a:p>
            <a:pPr lvl="2" algn="just"/>
            <a:endParaRPr lang="en-US">
              <a:latin typeface="+mj-lt"/>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marL="0" indent="0" algn="just">
              <a:buNone/>
            </a:pPr>
            <a:endParaRPr lang="">
              <a:latin typeface="Arial" panose="020B0604020202020204" pitchFamily="34" charset="0"/>
              <a:cs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A003D853-F110-462A-8652-DE2CD03E7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372561" y="1209764"/>
            <a:ext cx="3352802" cy="4133674"/>
          </a:xfrm>
          <a:prstGeom prst="rect">
            <a:avLst/>
          </a:prstGeom>
        </p:spPr>
      </p:pic>
      <p:sp>
        <p:nvSpPr>
          <p:cNvPr id="6" name="Rectangle 5">
            <a:extLst>
              <a:ext uri="{FF2B5EF4-FFF2-40B4-BE49-F238E27FC236}">
                <a16:creationId xmlns:a16="http://schemas.microsoft.com/office/drawing/2014/main" id="{41BBC2A1-924E-4CB1-855E-7E0489CDFBF2}"/>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708380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084956" y="460474"/>
            <a:ext cx="8022087" cy="792162"/>
          </a:xfrm>
        </p:spPr>
        <p:txBody>
          <a:bodyPr/>
          <a:lstStyle/>
          <a:p>
            <a:r>
              <a:rPr lang="en-US">
                <a:latin typeface="+mj-lt"/>
              </a:rPr>
              <a:t>System Diagram </a:t>
            </a:r>
          </a:p>
        </p:txBody>
      </p:sp>
      <p:sp>
        <p:nvSpPr>
          <p:cNvPr id="7" name="Rectangle 6">
            <a:extLst>
              <a:ext uri="{FF2B5EF4-FFF2-40B4-BE49-F238E27FC236}">
                <a16:creationId xmlns:a16="http://schemas.microsoft.com/office/drawing/2014/main" id="{FF7B8969-4531-46E1-AB08-18275825FEE5}"/>
              </a:ext>
            </a:extLst>
          </p:cNvPr>
          <p:cNvSpPr/>
          <p:nvPr/>
        </p:nvSpPr>
        <p:spPr>
          <a:xfrm>
            <a:off x="6199464" y="3702465"/>
            <a:ext cx="2209800" cy="685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 sz="1800"/>
              <a:t>Move Right leg  use motion senser    </a:t>
            </a:r>
          </a:p>
        </p:txBody>
      </p:sp>
      <p:sp>
        <p:nvSpPr>
          <p:cNvPr id="8" name="Rectangle 7">
            <a:extLst>
              <a:ext uri="{FF2B5EF4-FFF2-40B4-BE49-F238E27FC236}">
                <a16:creationId xmlns:a16="http://schemas.microsoft.com/office/drawing/2014/main" id="{769CC1A9-DE6D-4861-B9F6-79D4ACC72476}"/>
              </a:ext>
            </a:extLst>
          </p:cNvPr>
          <p:cNvSpPr/>
          <p:nvPr/>
        </p:nvSpPr>
        <p:spPr>
          <a:xfrm>
            <a:off x="5970864" y="1813193"/>
            <a:ext cx="2438400" cy="607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
              <a:t>Tempory data between     legs moving(distance)</a:t>
            </a:r>
            <a:endParaRPr lang="" sz="1800"/>
          </a:p>
        </p:txBody>
      </p:sp>
      <p:sp>
        <p:nvSpPr>
          <p:cNvPr id="9" name="Rectangle 8">
            <a:extLst>
              <a:ext uri="{FF2B5EF4-FFF2-40B4-BE49-F238E27FC236}">
                <a16:creationId xmlns:a16="http://schemas.microsoft.com/office/drawing/2014/main" id="{24E2115D-1C8A-4343-A4C6-803D39F3A723}"/>
              </a:ext>
            </a:extLst>
          </p:cNvPr>
          <p:cNvSpPr/>
          <p:nvPr/>
        </p:nvSpPr>
        <p:spPr>
          <a:xfrm>
            <a:off x="9367706" y="3624269"/>
            <a:ext cx="1947644"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 sz="1800"/>
              <a:t>Move Left leg  use motion senser    </a:t>
            </a:r>
          </a:p>
        </p:txBody>
      </p:sp>
      <p:sp>
        <p:nvSpPr>
          <p:cNvPr id="10" name="Content Placeholder 9">
            <a:extLst>
              <a:ext uri="{FF2B5EF4-FFF2-40B4-BE49-F238E27FC236}">
                <a16:creationId xmlns:a16="http://schemas.microsoft.com/office/drawing/2014/main" id="{92D15CFF-4032-4322-BC8E-5BDC4F3FC7D6}"/>
              </a:ext>
            </a:extLst>
          </p:cNvPr>
          <p:cNvSpPr>
            <a:spLocks noGrp="1"/>
          </p:cNvSpPr>
          <p:nvPr>
            <p:ph idx="1"/>
          </p:nvPr>
        </p:nvSpPr>
        <p:spPr>
          <a:xfrm>
            <a:off x="2509357" y="3682333"/>
            <a:ext cx="2438400" cy="703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marL="0" indent="0" algn="ctr">
              <a:buNone/>
            </a:pPr>
            <a:r>
              <a:rPr lang="" sz="1800"/>
              <a:t>get tempory data (moving speed of leg) and dimention of staircases </a:t>
            </a:r>
            <a:endParaRPr lang="en-US"/>
          </a:p>
        </p:txBody>
      </p:sp>
      <p:sp>
        <p:nvSpPr>
          <p:cNvPr id="11" name="Rectangle 10">
            <a:extLst>
              <a:ext uri="{FF2B5EF4-FFF2-40B4-BE49-F238E27FC236}">
                <a16:creationId xmlns:a16="http://schemas.microsoft.com/office/drawing/2014/main" id="{57E19574-DE80-4E5B-AB68-CEB25D20E290}"/>
              </a:ext>
            </a:extLst>
          </p:cNvPr>
          <p:cNvSpPr/>
          <p:nvPr/>
        </p:nvSpPr>
        <p:spPr>
          <a:xfrm>
            <a:off x="2299632" y="1791427"/>
            <a:ext cx="1295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 sz="1800"/>
              <a:t>Data Storage</a:t>
            </a:r>
            <a:endParaRPr lang="en-US"/>
          </a:p>
        </p:txBody>
      </p:sp>
      <p:cxnSp>
        <p:nvCxnSpPr>
          <p:cNvPr id="13" name="Straight Arrow Connector 12">
            <a:extLst>
              <a:ext uri="{FF2B5EF4-FFF2-40B4-BE49-F238E27FC236}">
                <a16:creationId xmlns:a16="http://schemas.microsoft.com/office/drawing/2014/main" id="{10D6C9DC-9934-45C4-8398-9328F393C537}"/>
              </a:ext>
            </a:extLst>
          </p:cNvPr>
          <p:cNvCxnSpPr/>
          <p:nvPr/>
        </p:nvCxnSpPr>
        <p:spPr>
          <a:xfrm>
            <a:off x="2947332" y="2498994"/>
            <a:ext cx="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A58FE3-0107-4939-96A6-74BE45DEBD44}"/>
              </a:ext>
            </a:extLst>
          </p:cNvPr>
          <p:cNvCxnSpPr/>
          <p:nvPr/>
        </p:nvCxnSpPr>
        <p:spPr>
          <a:xfrm>
            <a:off x="5132664" y="404192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E8F925-E123-445C-BBD4-D918D648C41A}"/>
              </a:ext>
            </a:extLst>
          </p:cNvPr>
          <p:cNvCxnSpPr>
            <a:cxnSpLocks/>
          </p:cNvCxnSpPr>
          <p:nvPr/>
        </p:nvCxnSpPr>
        <p:spPr>
          <a:xfrm flipV="1">
            <a:off x="7190064" y="2498994"/>
            <a:ext cx="0" cy="112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5143423-7376-4BAA-BEC1-178184BCA761}"/>
              </a:ext>
            </a:extLst>
          </p:cNvPr>
          <p:cNvCxnSpPr/>
          <p:nvPr/>
        </p:nvCxnSpPr>
        <p:spPr>
          <a:xfrm>
            <a:off x="3785532" y="2035931"/>
            <a:ext cx="1828800" cy="2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8168F16-D4F8-40E4-AE00-5013D993B2B0}"/>
              </a:ext>
            </a:extLst>
          </p:cNvPr>
          <p:cNvCxnSpPr>
            <a:cxnSpLocks/>
          </p:cNvCxnSpPr>
          <p:nvPr/>
        </p:nvCxnSpPr>
        <p:spPr>
          <a:xfrm>
            <a:off x="8529506" y="2058127"/>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F958C7-2BB3-400D-9FC8-6D7C73E13B92}"/>
              </a:ext>
            </a:extLst>
          </p:cNvPr>
          <p:cNvCxnSpPr>
            <a:cxnSpLocks/>
          </p:cNvCxnSpPr>
          <p:nvPr/>
        </p:nvCxnSpPr>
        <p:spPr>
          <a:xfrm>
            <a:off x="10205906" y="2058127"/>
            <a:ext cx="0" cy="1469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F9372-F97B-4C58-A7EA-ABA18EA29E09}"/>
              </a:ext>
            </a:extLst>
          </p:cNvPr>
          <p:cNvCxnSpPr>
            <a:cxnSpLocks/>
          </p:cNvCxnSpPr>
          <p:nvPr/>
        </p:nvCxnSpPr>
        <p:spPr>
          <a:xfrm>
            <a:off x="10268123" y="4212897"/>
            <a:ext cx="0" cy="1552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2F66E02-CDC3-4045-81D7-F94EE926CD54}"/>
              </a:ext>
            </a:extLst>
          </p:cNvPr>
          <p:cNvCxnSpPr>
            <a:cxnSpLocks/>
          </p:cNvCxnSpPr>
          <p:nvPr/>
        </p:nvCxnSpPr>
        <p:spPr>
          <a:xfrm flipH="1" flipV="1">
            <a:off x="1295400" y="5759267"/>
            <a:ext cx="8991599" cy="6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EA9C63D-DB1A-4CBB-A1C4-56D4EE40CFC6}"/>
              </a:ext>
            </a:extLst>
          </p:cNvPr>
          <p:cNvCxnSpPr>
            <a:cxnSpLocks/>
          </p:cNvCxnSpPr>
          <p:nvPr/>
        </p:nvCxnSpPr>
        <p:spPr>
          <a:xfrm>
            <a:off x="1295400" y="2035931"/>
            <a:ext cx="0" cy="3708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B419989-27F6-43DE-BB1F-3536416A585D}"/>
              </a:ext>
            </a:extLst>
          </p:cNvPr>
          <p:cNvCxnSpPr/>
          <p:nvPr/>
        </p:nvCxnSpPr>
        <p:spPr>
          <a:xfrm>
            <a:off x="1295400" y="2047029"/>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86CACC8-6943-4F27-8772-D7F4BCB8D3A9}"/>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62262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4F3C-A06E-844E-8FF9-555BEB13B7CB}"/>
              </a:ext>
            </a:extLst>
          </p:cNvPr>
          <p:cNvSpPr>
            <a:spLocks noGrp="1"/>
          </p:cNvSpPr>
          <p:nvPr>
            <p:ph type="title"/>
          </p:nvPr>
        </p:nvSpPr>
        <p:spPr/>
        <p:txBody>
          <a:bodyPr/>
          <a:lstStyle/>
          <a:p>
            <a:r>
              <a:rPr lang="en-US">
                <a:latin typeface="+mj-lt"/>
              </a:rPr>
              <a:t>Technologies</a:t>
            </a:r>
            <a:endParaRPr lang="">
              <a:latin typeface="+mj-lt"/>
            </a:endParaRPr>
          </a:p>
        </p:txBody>
      </p:sp>
      <p:sp>
        <p:nvSpPr>
          <p:cNvPr id="3" name="Content Placeholder 2">
            <a:extLst>
              <a:ext uri="{FF2B5EF4-FFF2-40B4-BE49-F238E27FC236}">
                <a16:creationId xmlns:a16="http://schemas.microsoft.com/office/drawing/2014/main" id="{9657B1E4-A188-B944-A6AC-500CB605A50B}"/>
              </a:ext>
            </a:extLst>
          </p:cNvPr>
          <p:cNvSpPr>
            <a:spLocks noGrp="1"/>
          </p:cNvSpPr>
          <p:nvPr>
            <p:ph idx="1"/>
          </p:nvPr>
        </p:nvSpPr>
        <p:spPr/>
        <p:txBody>
          <a:bodyPr>
            <a:normAutofit/>
          </a:bodyPr>
          <a:lstStyle/>
          <a:p>
            <a:r>
              <a:rPr lang="en-US">
                <a:latin typeface="+mj-lt"/>
              </a:rPr>
              <a:t>Programming Language</a:t>
            </a:r>
          </a:p>
          <a:p>
            <a:pPr marL="0" indent="0">
              <a:buNone/>
            </a:pPr>
            <a:r>
              <a:rPr lang="en-US" sz="2400">
                <a:latin typeface="+mj-lt"/>
              </a:rPr>
              <a:t>       </a:t>
            </a:r>
          </a:p>
          <a:p>
            <a:pPr marL="0" indent="0">
              <a:buNone/>
            </a:pPr>
            <a:r>
              <a:rPr lang="en-US">
                <a:latin typeface="+mj-lt"/>
              </a:rPr>
              <a:t>               </a:t>
            </a:r>
            <a:r>
              <a:rPr lang="en-US" sz="1400">
                <a:latin typeface="+mj-lt"/>
              </a:rPr>
              <a:t>-</a:t>
            </a:r>
            <a:r>
              <a:rPr lang="en-US">
                <a:latin typeface="+mj-lt"/>
              </a:rPr>
              <a:t> </a:t>
            </a:r>
            <a:r>
              <a:rPr lang="en-US" sz="1400">
                <a:latin typeface="+mj-lt"/>
              </a:rPr>
              <a:t>Implement algorithms</a:t>
            </a:r>
          </a:p>
          <a:p>
            <a:r>
              <a:rPr lang="en-US">
                <a:latin typeface="+mj-lt"/>
              </a:rPr>
              <a:t>Technologies and Algorithms</a:t>
            </a:r>
          </a:p>
          <a:p>
            <a:pPr lvl="2"/>
            <a:r>
              <a:rPr lang="en-US">
                <a:latin typeface="+mj-lt"/>
              </a:rPr>
              <a:t>Motion Sensor</a:t>
            </a:r>
          </a:p>
          <a:p>
            <a:pPr marL="914400" lvl="2" indent="0">
              <a:buNone/>
            </a:pPr>
            <a:r>
              <a:rPr lang="en-US">
                <a:latin typeface="+mj-lt"/>
              </a:rPr>
              <a:t>        </a:t>
            </a:r>
            <a:r>
              <a:rPr lang="en-US" sz="1800">
                <a:latin typeface="+mj-lt"/>
              </a:rPr>
              <a:t> - Motion sensor use move ankle, knee and hip use to climb staircases </a:t>
            </a:r>
            <a:endParaRPr lang="" sz="1800">
              <a:latin typeface="+mj-lt"/>
            </a:endParaRPr>
          </a:p>
        </p:txBody>
      </p:sp>
      <p:pic>
        <p:nvPicPr>
          <p:cNvPr id="7" name="Picture 6" descr="Logo&#10;&#10;Description automatically generated with low confidence">
            <a:extLst>
              <a:ext uri="{FF2B5EF4-FFF2-40B4-BE49-F238E27FC236}">
                <a16:creationId xmlns:a16="http://schemas.microsoft.com/office/drawing/2014/main" id="{ACC56850-26E7-4A02-A649-4900CBC3F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52400"/>
            <a:ext cx="4089400" cy="4089400"/>
          </a:xfrm>
          <a:prstGeom prst="rect">
            <a:avLst/>
          </a:prstGeom>
        </p:spPr>
      </p:pic>
      <p:pic>
        <p:nvPicPr>
          <p:cNvPr id="9" name="Picture 8" descr="A picture containing floor, indoor, automaton&#10;&#10;Description automatically generated">
            <a:extLst>
              <a:ext uri="{FF2B5EF4-FFF2-40B4-BE49-F238E27FC236}">
                <a16:creationId xmlns:a16="http://schemas.microsoft.com/office/drawing/2014/main" id="{20B1D084-C89C-4E0A-8216-EA842F1376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4329554"/>
            <a:ext cx="2209799" cy="1995046"/>
          </a:xfrm>
          <a:prstGeom prst="rect">
            <a:avLst/>
          </a:prstGeom>
        </p:spPr>
      </p:pic>
      <p:sp>
        <p:nvSpPr>
          <p:cNvPr id="10" name="Rectangle 9">
            <a:extLst>
              <a:ext uri="{FF2B5EF4-FFF2-40B4-BE49-F238E27FC236}">
                <a16:creationId xmlns:a16="http://schemas.microsoft.com/office/drawing/2014/main" id="{5EE3F366-9319-4277-9614-C034C0F61C42}"/>
              </a:ext>
            </a:extLst>
          </p:cNvPr>
          <p:cNvSpPr/>
          <p:nvPr/>
        </p:nvSpPr>
        <p:spPr>
          <a:xfrm>
            <a:off x="609600" y="1892300"/>
            <a:ext cx="2743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400">
                <a:solidFill>
                  <a:schemeClr val="tx1"/>
                </a:solidFill>
                <a:latin typeface="+mj-lt"/>
              </a:rPr>
              <a:t>Python</a:t>
            </a:r>
          </a:p>
        </p:txBody>
      </p:sp>
      <p:sp>
        <p:nvSpPr>
          <p:cNvPr id="8" name="Rectangle 7">
            <a:extLst>
              <a:ext uri="{FF2B5EF4-FFF2-40B4-BE49-F238E27FC236}">
                <a16:creationId xmlns:a16="http://schemas.microsoft.com/office/drawing/2014/main" id="{5D9B89AC-EA2F-408C-80C8-6C2A57E38E53}"/>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46489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F13F-1BD6-7448-A8C8-E7D437611A46}"/>
              </a:ext>
            </a:extLst>
          </p:cNvPr>
          <p:cNvSpPr>
            <a:spLocks noGrp="1"/>
          </p:cNvSpPr>
          <p:nvPr>
            <p:ph type="title"/>
          </p:nvPr>
        </p:nvSpPr>
        <p:spPr/>
        <p:txBody>
          <a:bodyPr/>
          <a:lstStyle/>
          <a:p>
            <a:r>
              <a:rPr lang="en-US"/>
              <a:t>Research Question</a:t>
            </a:r>
            <a:endParaRPr lang=""/>
          </a:p>
        </p:txBody>
      </p:sp>
      <p:sp>
        <p:nvSpPr>
          <p:cNvPr id="3" name="Content Placeholder 2">
            <a:extLst>
              <a:ext uri="{FF2B5EF4-FFF2-40B4-BE49-F238E27FC236}">
                <a16:creationId xmlns:a16="http://schemas.microsoft.com/office/drawing/2014/main" id="{DB1BE136-9E10-C94D-BC14-8259C3845172}"/>
              </a:ext>
            </a:extLst>
          </p:cNvPr>
          <p:cNvSpPr>
            <a:spLocks noGrp="1"/>
          </p:cNvSpPr>
          <p:nvPr>
            <p:ph idx="1"/>
          </p:nvPr>
        </p:nvSpPr>
        <p:spPr/>
        <p:txBody>
          <a:bodyPr>
            <a:normAutofit/>
          </a:bodyPr>
          <a:lstStyle/>
          <a:p>
            <a:pPr algn="just"/>
            <a:endParaRPr lang="en-US">
              <a:latin typeface="Arial" panose="020B0604020202020204" pitchFamily="34" charset="0"/>
              <a:cs typeface="Arial" panose="020B0604020202020204" pitchFamily="34" charset="0"/>
            </a:endParaRPr>
          </a:p>
          <a:p>
            <a:pPr algn="just"/>
            <a:r>
              <a:rPr lang="en-US">
                <a:latin typeface="Arial" panose="020B0604020202020204" pitchFamily="34" charset="0"/>
                <a:cs typeface="Arial" panose="020B0604020202020204" pitchFamily="34" charset="0"/>
              </a:rPr>
              <a:t>When climb stairs </a:t>
            </a:r>
          </a:p>
          <a:p>
            <a:pPr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lvl="2" algn="just"/>
            <a:endParaRPr lang="">
              <a:latin typeface="Arial" panose="020B0604020202020204" pitchFamily="34" charset="0"/>
              <a:cs typeface="Arial" panose="020B0604020202020204" pitchFamily="34" charset="0"/>
            </a:endParaRPr>
          </a:p>
        </p:txBody>
      </p:sp>
      <p:graphicFrame>
        <p:nvGraphicFramePr>
          <p:cNvPr id="5" name="Diagram 4">
            <a:extLst>
              <a:ext uri="{FF2B5EF4-FFF2-40B4-BE49-F238E27FC236}">
                <a16:creationId xmlns:a16="http://schemas.microsoft.com/office/drawing/2014/main" id="{30903A54-D298-E44C-B622-BA62930415EE}"/>
              </a:ext>
            </a:extLst>
          </p:cNvPr>
          <p:cNvGraphicFramePr/>
          <p:nvPr>
            <p:extLst>
              <p:ext uri="{D42A27DB-BD31-4B8C-83A1-F6EECF244321}">
                <p14:modId xmlns:p14="http://schemas.microsoft.com/office/powerpoint/2010/main" val="3125141784"/>
              </p:ext>
            </p:extLst>
          </p:nvPr>
        </p:nvGraphicFramePr>
        <p:xfrm>
          <a:off x="304800" y="2508534"/>
          <a:ext cx="11335421" cy="3570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0837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8EC5-0173-AF49-B108-B88EE64C6E7B}"/>
              </a:ext>
            </a:extLst>
          </p:cNvPr>
          <p:cNvSpPr>
            <a:spLocks noGrp="1"/>
          </p:cNvSpPr>
          <p:nvPr>
            <p:ph type="title"/>
          </p:nvPr>
        </p:nvSpPr>
        <p:spPr/>
        <p:txBody>
          <a:bodyPr/>
          <a:lstStyle/>
          <a:p>
            <a:r>
              <a:rPr lang="en-US"/>
              <a:t> </a:t>
            </a:r>
            <a:r>
              <a:rPr lang="en-US">
                <a:latin typeface="+mj-lt"/>
              </a:rPr>
              <a:t>Requirements</a:t>
            </a:r>
            <a:endParaRPr lang="">
              <a:latin typeface="+mj-lt"/>
            </a:endParaRPr>
          </a:p>
        </p:txBody>
      </p:sp>
      <p:sp>
        <p:nvSpPr>
          <p:cNvPr id="3" name="Content Placeholder 2">
            <a:extLst>
              <a:ext uri="{FF2B5EF4-FFF2-40B4-BE49-F238E27FC236}">
                <a16:creationId xmlns:a16="http://schemas.microsoft.com/office/drawing/2014/main" id="{A49377EC-3936-9C40-B4C0-CEF561562075}"/>
              </a:ext>
            </a:extLst>
          </p:cNvPr>
          <p:cNvSpPr>
            <a:spLocks noGrp="1"/>
          </p:cNvSpPr>
          <p:nvPr>
            <p:ph idx="1"/>
          </p:nvPr>
        </p:nvSpPr>
        <p:spPr/>
        <p:txBody>
          <a:bodyPr/>
          <a:lstStyle/>
          <a:p>
            <a:r>
              <a:rPr lang="en-US">
                <a:latin typeface="+mj-lt"/>
              </a:rPr>
              <a:t>User Requirements</a:t>
            </a:r>
          </a:p>
          <a:p>
            <a:pPr lvl="2"/>
            <a:r>
              <a:rPr lang="en-US">
                <a:latin typeface="+mj-lt"/>
              </a:rPr>
              <a:t>Moving robot how to manage the weight of other part to the one leg . </a:t>
            </a:r>
          </a:p>
          <a:p>
            <a:pPr lvl="2"/>
            <a:r>
              <a:rPr lang="en-US">
                <a:latin typeface="+mj-lt"/>
              </a:rPr>
              <a:t>Get Realtime data and move legs . </a:t>
            </a:r>
          </a:p>
          <a:p>
            <a:pPr lvl="2"/>
            <a:r>
              <a:rPr lang="en-US">
                <a:latin typeface="+mj-lt"/>
              </a:rPr>
              <a:t>Legs Speed and distance about legs to climb staircases . </a:t>
            </a:r>
          </a:p>
          <a:p>
            <a:r>
              <a:rPr lang="en-US">
                <a:latin typeface="+mj-lt"/>
              </a:rPr>
              <a:t>System requirements (For implementation) </a:t>
            </a:r>
          </a:p>
          <a:p>
            <a:pPr lvl="2"/>
            <a:r>
              <a:rPr lang="en-US">
                <a:latin typeface="+mj-lt"/>
              </a:rPr>
              <a:t>Core 2 duo or grater </a:t>
            </a:r>
            <a:r>
              <a:rPr lang="en-US" err="1">
                <a:latin typeface="+mj-lt"/>
              </a:rPr>
              <a:t>cpu</a:t>
            </a:r>
            <a:r>
              <a:rPr lang="en-US">
                <a:latin typeface="+mj-lt"/>
              </a:rPr>
              <a:t>. </a:t>
            </a:r>
          </a:p>
          <a:p>
            <a:pPr lvl="2"/>
            <a:r>
              <a:rPr lang="en-US">
                <a:latin typeface="+mj-lt"/>
              </a:rPr>
              <a:t>4GB or greater memory. </a:t>
            </a:r>
          </a:p>
          <a:p>
            <a:pPr lvl="2"/>
            <a:r>
              <a:rPr lang="en-US">
                <a:latin typeface="+mj-lt"/>
              </a:rPr>
              <a:t>5GB hard space. </a:t>
            </a:r>
          </a:p>
          <a:p>
            <a:pPr lvl="2"/>
            <a:r>
              <a:rPr lang="en-US">
                <a:latin typeface="+mj-lt"/>
              </a:rPr>
              <a:t>Ubuntu OS. </a:t>
            </a:r>
          </a:p>
          <a:p>
            <a:pPr lvl="2"/>
            <a:r>
              <a:rPr lang="en-US">
                <a:latin typeface="+mj-lt"/>
              </a:rPr>
              <a:t>Robot Operating System (robotics middleware suite) </a:t>
            </a:r>
          </a:p>
          <a:p>
            <a:endParaRPr lang=""/>
          </a:p>
        </p:txBody>
      </p:sp>
      <p:pic>
        <p:nvPicPr>
          <p:cNvPr id="7" name="Picture 6" descr="Shape&#10;&#10;Description automatically generated with low confidence">
            <a:extLst>
              <a:ext uri="{FF2B5EF4-FFF2-40B4-BE49-F238E27FC236}">
                <a16:creationId xmlns:a16="http://schemas.microsoft.com/office/drawing/2014/main" id="{F9D8DA41-7EB3-407A-92E3-284939FA9F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0" y="3200400"/>
            <a:ext cx="3048000" cy="3124200"/>
          </a:xfrm>
          <a:prstGeom prst="rect">
            <a:avLst/>
          </a:prstGeom>
        </p:spPr>
      </p:pic>
      <p:sp>
        <p:nvSpPr>
          <p:cNvPr id="5" name="Rectangle 4">
            <a:extLst>
              <a:ext uri="{FF2B5EF4-FFF2-40B4-BE49-F238E27FC236}">
                <a16:creationId xmlns:a16="http://schemas.microsoft.com/office/drawing/2014/main" id="{2DC17AD3-1B74-45BD-ABAD-8F9723105AC7}"/>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3204428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0185-EBD3-4247-B34F-AA09CF2DECB3}"/>
              </a:ext>
            </a:extLst>
          </p:cNvPr>
          <p:cNvSpPr>
            <a:spLocks noGrp="1"/>
          </p:cNvSpPr>
          <p:nvPr>
            <p:ph type="title"/>
          </p:nvPr>
        </p:nvSpPr>
        <p:spPr/>
        <p:txBody>
          <a:bodyPr/>
          <a:lstStyle/>
          <a:p>
            <a:r>
              <a:rPr lang="en-US"/>
              <a:t>Requirements contd.. </a:t>
            </a:r>
            <a:endParaRPr lang=""/>
          </a:p>
        </p:txBody>
      </p:sp>
      <p:sp>
        <p:nvSpPr>
          <p:cNvPr id="3" name="Content Placeholder 2">
            <a:extLst>
              <a:ext uri="{FF2B5EF4-FFF2-40B4-BE49-F238E27FC236}">
                <a16:creationId xmlns:a16="http://schemas.microsoft.com/office/drawing/2014/main" id="{89EEF444-6CE0-4C45-93B6-A853C2EAC546}"/>
              </a:ext>
            </a:extLst>
          </p:cNvPr>
          <p:cNvSpPr>
            <a:spLocks noGrp="1"/>
          </p:cNvSpPr>
          <p:nvPr>
            <p:ph idx="1"/>
          </p:nvPr>
        </p:nvSpPr>
        <p:spPr/>
        <p:txBody>
          <a:bodyPr/>
          <a:lstStyle/>
          <a:p>
            <a:r>
              <a:rPr lang="en-US">
                <a:latin typeface="+mj-lt"/>
              </a:rPr>
              <a:t>Software Specific Requirements</a:t>
            </a:r>
          </a:p>
          <a:p>
            <a:pPr lvl="2"/>
            <a:r>
              <a:rPr lang="en-US">
                <a:latin typeface="+mj-lt"/>
              </a:rPr>
              <a:t>Functional</a:t>
            </a:r>
          </a:p>
          <a:p>
            <a:pPr lvl="3"/>
            <a:r>
              <a:rPr lang="en-US">
                <a:latin typeface="+mj-lt"/>
              </a:rPr>
              <a:t>Weight management between  legs  and other parts</a:t>
            </a:r>
          </a:p>
          <a:p>
            <a:pPr lvl="3"/>
            <a:r>
              <a:rPr lang="en-US">
                <a:latin typeface="+mj-lt"/>
              </a:rPr>
              <a:t>Legs distance speed  </a:t>
            </a:r>
          </a:p>
          <a:p>
            <a:pPr lvl="3"/>
            <a:r>
              <a:rPr lang="en-US">
                <a:latin typeface="+mj-lt"/>
              </a:rPr>
              <a:t>Get  data after move right leg after left leg</a:t>
            </a:r>
          </a:p>
          <a:p>
            <a:pPr lvl="3"/>
            <a:r>
              <a:rPr lang="en-US">
                <a:latin typeface="+mj-lt"/>
              </a:rPr>
              <a:t>Get data legs speed of movement </a:t>
            </a:r>
          </a:p>
          <a:p>
            <a:pPr marL="1371600" lvl="3" indent="0">
              <a:buNone/>
            </a:pPr>
            <a:r>
              <a:rPr lang="en-US">
                <a:latin typeface="+mj-lt"/>
              </a:rPr>
              <a:t> </a:t>
            </a:r>
          </a:p>
          <a:p>
            <a:pPr lvl="2"/>
            <a:r>
              <a:rPr lang="en-US">
                <a:latin typeface="+mj-lt"/>
              </a:rPr>
              <a:t>Non functional </a:t>
            </a:r>
          </a:p>
          <a:p>
            <a:pPr lvl="3"/>
            <a:r>
              <a:rPr lang="en-US">
                <a:latin typeface="+mj-lt"/>
              </a:rPr>
              <a:t>Speed</a:t>
            </a:r>
          </a:p>
          <a:p>
            <a:pPr lvl="3"/>
            <a:r>
              <a:rPr lang="en-US">
                <a:latin typeface="+mj-lt"/>
              </a:rPr>
              <a:t>Accuracy</a:t>
            </a:r>
          </a:p>
          <a:p>
            <a:pPr lvl="3"/>
            <a:r>
              <a:rPr lang="en-US" b="0" i="0">
                <a:effectLst/>
                <a:latin typeface="+mj-lt"/>
              </a:rPr>
              <a:t>Durability</a:t>
            </a:r>
          </a:p>
          <a:p>
            <a:pPr lvl="3"/>
            <a:r>
              <a:rPr lang="en-US">
                <a:latin typeface="+mj-lt"/>
              </a:rPr>
              <a:t>Performance</a:t>
            </a:r>
            <a:endParaRPr lang="en-US" b="0" i="0">
              <a:effectLst/>
              <a:latin typeface="+mj-lt"/>
            </a:endParaRPr>
          </a:p>
          <a:p>
            <a:pPr marL="1371600" lvl="3" indent="0">
              <a:buNone/>
            </a:pPr>
            <a:endParaRPr lang="en-US" b="0" i="0">
              <a:effectLst/>
              <a:latin typeface="+mj-lt"/>
            </a:endParaRPr>
          </a:p>
          <a:p>
            <a:pPr lvl="3"/>
            <a:endParaRPr lang="en-US">
              <a:latin typeface="+mj-lt"/>
            </a:endParaRPr>
          </a:p>
          <a:p>
            <a:pPr lvl="3"/>
            <a:endParaRPr lang="en-US">
              <a:latin typeface="+mj-lt"/>
            </a:endParaRPr>
          </a:p>
          <a:p>
            <a:pPr lvl="3"/>
            <a:endParaRPr lang="en-US">
              <a:latin typeface="+mj-lt"/>
            </a:endParaRPr>
          </a:p>
          <a:p>
            <a:pPr lvl="3"/>
            <a:endParaRPr lang="en-US">
              <a:latin typeface="+mj-lt"/>
            </a:endParaRPr>
          </a:p>
          <a:p>
            <a:pPr marL="1371600" lvl="3" indent="0">
              <a:buNone/>
            </a:pPr>
            <a:endParaRPr lang="en-US">
              <a:latin typeface="+mj-lt"/>
            </a:endParaRPr>
          </a:p>
          <a:p>
            <a:pPr marL="1371600" lvl="3" indent="0">
              <a:buNone/>
            </a:pPr>
            <a:endParaRPr lang="en-US">
              <a:latin typeface="+mj-lt"/>
            </a:endParaRPr>
          </a:p>
          <a:p>
            <a:pPr lvl="2"/>
            <a:endParaRPr lang="">
              <a:latin typeface="+mj-lt"/>
            </a:endParaRPr>
          </a:p>
        </p:txBody>
      </p:sp>
      <p:pic>
        <p:nvPicPr>
          <p:cNvPr id="5" name="Picture 4" descr="Circle&#10;&#10;Description automatically generated">
            <a:extLst>
              <a:ext uri="{FF2B5EF4-FFF2-40B4-BE49-F238E27FC236}">
                <a16:creationId xmlns:a16="http://schemas.microsoft.com/office/drawing/2014/main" id="{CFF00D04-CF0B-4B0D-89B3-F3FE7E17B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2654915"/>
            <a:ext cx="5281181" cy="3636129"/>
          </a:xfrm>
          <a:prstGeom prst="rect">
            <a:avLst/>
          </a:prstGeom>
        </p:spPr>
      </p:pic>
      <p:sp>
        <p:nvSpPr>
          <p:cNvPr id="6" name="Rectangle 5">
            <a:extLst>
              <a:ext uri="{FF2B5EF4-FFF2-40B4-BE49-F238E27FC236}">
                <a16:creationId xmlns:a16="http://schemas.microsoft.com/office/drawing/2014/main" id="{479FE402-370C-4E27-B765-5BDB211C774A}"/>
              </a:ext>
            </a:extLst>
          </p:cNvPr>
          <p:cNvSpPr/>
          <p:nvPr/>
        </p:nvSpPr>
        <p:spPr>
          <a:xfrm>
            <a:off x="6858000" y="2819400"/>
            <a:ext cx="4572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AB0BA3-1817-4F82-8229-34F305D089C4}"/>
              </a:ext>
            </a:extLst>
          </p:cNvPr>
          <p:cNvSpPr txBox="1"/>
          <p:nvPr/>
        </p:nvSpPr>
        <p:spPr>
          <a:xfrm rot="21305035">
            <a:off x="8330549" y="4288313"/>
            <a:ext cx="1626903" cy="369332"/>
          </a:xfrm>
          <a:prstGeom prst="rect">
            <a:avLst/>
          </a:prstGeom>
          <a:noFill/>
        </p:spPr>
        <p:txBody>
          <a:bodyPr wrap="square" rtlCol="0">
            <a:spAutoFit/>
          </a:bodyPr>
          <a:lstStyle/>
          <a:p>
            <a:r>
              <a:rPr lang="en-US"/>
              <a:t>requirement</a:t>
            </a:r>
          </a:p>
        </p:txBody>
      </p:sp>
      <p:sp>
        <p:nvSpPr>
          <p:cNvPr id="8" name="Rectangle 7">
            <a:extLst>
              <a:ext uri="{FF2B5EF4-FFF2-40B4-BE49-F238E27FC236}">
                <a16:creationId xmlns:a16="http://schemas.microsoft.com/office/drawing/2014/main" id="{E10F79EC-9E04-4C22-979C-1B74482DC9D0}"/>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3449102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F3BC-07A9-ED42-8E32-51A56E08E3F9}"/>
              </a:ext>
            </a:extLst>
          </p:cNvPr>
          <p:cNvSpPr>
            <a:spLocks noGrp="1"/>
          </p:cNvSpPr>
          <p:nvPr>
            <p:ph type="title"/>
          </p:nvPr>
        </p:nvSpPr>
        <p:spPr>
          <a:xfrm>
            <a:off x="314441" y="-83940"/>
            <a:ext cx="11684000" cy="792162"/>
          </a:xfrm>
        </p:spPr>
        <p:txBody>
          <a:bodyPr/>
          <a:lstStyle/>
          <a:p>
            <a:r>
              <a:rPr lang="en-US">
                <a:latin typeface="+mj-lt"/>
              </a:rPr>
              <a:t>Work Breakdown Structure</a:t>
            </a:r>
            <a:endParaRPr lang="">
              <a:latin typeface="+mj-lt"/>
            </a:endParaRPr>
          </a:p>
        </p:txBody>
      </p:sp>
      <p:sp>
        <p:nvSpPr>
          <p:cNvPr id="3" name="Content Placeholder 2">
            <a:extLst>
              <a:ext uri="{FF2B5EF4-FFF2-40B4-BE49-F238E27FC236}">
                <a16:creationId xmlns:a16="http://schemas.microsoft.com/office/drawing/2014/main" id="{E2D71F10-9678-8D45-8081-757A2ECF3CA5}"/>
              </a:ext>
            </a:extLst>
          </p:cNvPr>
          <p:cNvSpPr>
            <a:spLocks noGrp="1"/>
          </p:cNvSpPr>
          <p:nvPr>
            <p:ph idx="1"/>
          </p:nvPr>
        </p:nvSpPr>
        <p:spPr>
          <a:xfrm>
            <a:off x="203200" y="2057400"/>
            <a:ext cx="11684000" cy="4164536"/>
          </a:xfrm>
          <a:ln>
            <a:solidFill>
              <a:schemeClr val="bg1"/>
            </a:solidFill>
          </a:ln>
        </p:spPr>
        <p:txBody>
          <a:bodyPr/>
          <a:lstStyle/>
          <a:p>
            <a:pPr marL="0" indent="0">
              <a:buNone/>
            </a:pPr>
            <a:r>
              <a:rPr lang="" sz="2000"/>
              <a:t> </a:t>
            </a:r>
          </a:p>
        </p:txBody>
      </p:sp>
      <p:sp>
        <p:nvSpPr>
          <p:cNvPr id="13" name="Rectangle 12">
            <a:extLst>
              <a:ext uri="{FF2B5EF4-FFF2-40B4-BE49-F238E27FC236}">
                <a16:creationId xmlns:a16="http://schemas.microsoft.com/office/drawing/2014/main" id="{0F46006F-05A1-4D50-A2AD-6FEF42196D65}"/>
              </a:ext>
            </a:extLst>
          </p:cNvPr>
          <p:cNvSpPr/>
          <p:nvPr/>
        </p:nvSpPr>
        <p:spPr>
          <a:xfrm>
            <a:off x="4495799" y="821651"/>
            <a:ext cx="2590800" cy="457200"/>
          </a:xfrm>
          <a:prstGeom prst="rect">
            <a:avLst/>
          </a:prstGeom>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Component</a:t>
            </a:r>
          </a:p>
        </p:txBody>
      </p:sp>
      <p:sp>
        <p:nvSpPr>
          <p:cNvPr id="14" name="Rectangle 13">
            <a:extLst>
              <a:ext uri="{FF2B5EF4-FFF2-40B4-BE49-F238E27FC236}">
                <a16:creationId xmlns:a16="http://schemas.microsoft.com/office/drawing/2014/main" id="{FD8DE79B-B37E-46A3-B7F3-E6EA0B4118EB}"/>
              </a:ext>
            </a:extLst>
          </p:cNvPr>
          <p:cNvSpPr/>
          <p:nvPr/>
        </p:nvSpPr>
        <p:spPr>
          <a:xfrm>
            <a:off x="605662" y="1941288"/>
            <a:ext cx="1597576" cy="533584"/>
          </a:xfrm>
          <a:prstGeom prst="rect">
            <a:avLst/>
          </a:prstGeom>
          <a:solidFill>
            <a:srgbClr val="FFC000"/>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Project</a:t>
            </a:r>
            <a:r>
              <a:rPr lang="en-US"/>
              <a:t> </a:t>
            </a:r>
            <a:r>
              <a:rPr lang="en-US">
                <a:solidFill>
                  <a:schemeClr val="tx1"/>
                </a:solidFill>
              </a:rPr>
              <a:t>Management</a:t>
            </a:r>
          </a:p>
        </p:txBody>
      </p:sp>
      <p:sp>
        <p:nvSpPr>
          <p:cNvPr id="15" name="Rectangle 14">
            <a:extLst>
              <a:ext uri="{FF2B5EF4-FFF2-40B4-BE49-F238E27FC236}">
                <a16:creationId xmlns:a16="http://schemas.microsoft.com/office/drawing/2014/main" id="{9A66BC07-908E-4169-807D-4A9117BEC2AA}"/>
              </a:ext>
            </a:extLst>
          </p:cNvPr>
          <p:cNvSpPr/>
          <p:nvPr/>
        </p:nvSpPr>
        <p:spPr>
          <a:xfrm>
            <a:off x="3623768" y="1859122"/>
            <a:ext cx="1657525" cy="523549"/>
          </a:xfrm>
          <a:prstGeom prst="rect">
            <a:avLst/>
          </a:prstGeom>
          <a:solidFill>
            <a:srgbClr val="FFC000"/>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Setup</a:t>
            </a:r>
            <a:r>
              <a:rPr lang="en-US"/>
              <a:t> </a:t>
            </a:r>
            <a:r>
              <a:rPr lang="en-US">
                <a:solidFill>
                  <a:schemeClr val="tx1"/>
                </a:solidFill>
              </a:rPr>
              <a:t>Environment</a:t>
            </a:r>
          </a:p>
        </p:txBody>
      </p:sp>
      <p:sp>
        <p:nvSpPr>
          <p:cNvPr id="16" name="Rectangle 15">
            <a:extLst>
              <a:ext uri="{FF2B5EF4-FFF2-40B4-BE49-F238E27FC236}">
                <a16:creationId xmlns:a16="http://schemas.microsoft.com/office/drawing/2014/main" id="{2F2B0537-8480-480F-B893-3A7762F1CB43}"/>
              </a:ext>
            </a:extLst>
          </p:cNvPr>
          <p:cNvSpPr/>
          <p:nvPr/>
        </p:nvSpPr>
        <p:spPr>
          <a:xfrm>
            <a:off x="7112467" y="1858583"/>
            <a:ext cx="1657525" cy="457200"/>
          </a:xfrm>
          <a:prstGeom prst="rect">
            <a:avLst/>
          </a:prstGeom>
          <a:solidFill>
            <a:srgbClr val="FFC000"/>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Design</a:t>
            </a:r>
            <a:r>
              <a:rPr lang="en-US"/>
              <a:t> </a:t>
            </a:r>
            <a:r>
              <a:rPr lang="en-US">
                <a:solidFill>
                  <a:schemeClr val="tx1"/>
                </a:solidFill>
              </a:rPr>
              <a:t>Models</a:t>
            </a:r>
          </a:p>
        </p:txBody>
      </p:sp>
      <p:sp>
        <p:nvSpPr>
          <p:cNvPr id="17" name="Rectangle 16">
            <a:extLst>
              <a:ext uri="{FF2B5EF4-FFF2-40B4-BE49-F238E27FC236}">
                <a16:creationId xmlns:a16="http://schemas.microsoft.com/office/drawing/2014/main" id="{5AB8D7E7-ABB7-4E2D-9842-E528951AD12D}"/>
              </a:ext>
            </a:extLst>
          </p:cNvPr>
          <p:cNvSpPr/>
          <p:nvPr/>
        </p:nvSpPr>
        <p:spPr>
          <a:xfrm>
            <a:off x="9796599" y="1831376"/>
            <a:ext cx="1657525" cy="457200"/>
          </a:xfrm>
          <a:prstGeom prst="rect">
            <a:avLst/>
          </a:prstGeom>
          <a:solidFill>
            <a:srgbClr val="FFC000"/>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System</a:t>
            </a:r>
            <a:r>
              <a:rPr lang="en-US"/>
              <a:t> </a:t>
            </a:r>
            <a:r>
              <a:rPr lang="en-US">
                <a:solidFill>
                  <a:schemeClr val="tx1"/>
                </a:solidFill>
              </a:rPr>
              <a:t>Test</a:t>
            </a:r>
          </a:p>
        </p:txBody>
      </p:sp>
      <p:sp>
        <p:nvSpPr>
          <p:cNvPr id="18" name="Rectangle 17">
            <a:extLst>
              <a:ext uri="{FF2B5EF4-FFF2-40B4-BE49-F238E27FC236}">
                <a16:creationId xmlns:a16="http://schemas.microsoft.com/office/drawing/2014/main" id="{6FD0C5AE-431D-485D-8903-F0A58107F566}"/>
              </a:ext>
            </a:extLst>
          </p:cNvPr>
          <p:cNvSpPr/>
          <p:nvPr/>
        </p:nvSpPr>
        <p:spPr>
          <a:xfrm>
            <a:off x="2743200" y="2981016"/>
            <a:ext cx="1219200" cy="457200"/>
          </a:xfrm>
          <a:prstGeom prst="rect">
            <a:avLst/>
          </a:prstGeom>
          <a:solidFill>
            <a:srgbClr val="DCAC8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Software</a:t>
            </a:r>
          </a:p>
        </p:txBody>
      </p:sp>
      <p:sp>
        <p:nvSpPr>
          <p:cNvPr id="19" name="Rectangle 18">
            <a:extLst>
              <a:ext uri="{FF2B5EF4-FFF2-40B4-BE49-F238E27FC236}">
                <a16:creationId xmlns:a16="http://schemas.microsoft.com/office/drawing/2014/main" id="{72944B21-44CF-4146-8492-CAB69A7AFCE0}"/>
              </a:ext>
            </a:extLst>
          </p:cNvPr>
          <p:cNvSpPr/>
          <p:nvPr/>
        </p:nvSpPr>
        <p:spPr>
          <a:xfrm>
            <a:off x="5027014" y="2943507"/>
            <a:ext cx="1219200" cy="457200"/>
          </a:xfrm>
          <a:prstGeom prst="rect">
            <a:avLst/>
          </a:prstGeom>
          <a:solidFill>
            <a:srgbClr val="DCAC88"/>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Hardware</a:t>
            </a:r>
          </a:p>
        </p:txBody>
      </p:sp>
      <p:cxnSp>
        <p:nvCxnSpPr>
          <p:cNvPr id="23" name="Straight Connector 22">
            <a:extLst>
              <a:ext uri="{FF2B5EF4-FFF2-40B4-BE49-F238E27FC236}">
                <a16:creationId xmlns:a16="http://schemas.microsoft.com/office/drawing/2014/main" id="{B369DF8C-76C3-4EC2-A5BE-36208E68A2D9}"/>
              </a:ext>
            </a:extLst>
          </p:cNvPr>
          <p:cNvCxnSpPr/>
          <p:nvPr/>
        </p:nvCxnSpPr>
        <p:spPr>
          <a:xfrm flipV="1">
            <a:off x="1152437" y="1566047"/>
            <a:ext cx="9134563" cy="32907"/>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2E31EBB-6893-4AE1-BDCF-A8ABD394706D}"/>
              </a:ext>
            </a:extLst>
          </p:cNvPr>
          <p:cNvCxnSpPr/>
          <p:nvPr/>
        </p:nvCxnSpPr>
        <p:spPr>
          <a:xfrm>
            <a:off x="5791199" y="1278851"/>
            <a:ext cx="0" cy="3009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C14DAB-61F3-462D-A6D2-94E3AB923C9E}"/>
              </a:ext>
            </a:extLst>
          </p:cNvPr>
          <p:cNvCxnSpPr>
            <a:cxnSpLocks/>
          </p:cNvCxnSpPr>
          <p:nvPr/>
        </p:nvCxnSpPr>
        <p:spPr>
          <a:xfrm>
            <a:off x="1152437" y="1582500"/>
            <a:ext cx="0" cy="325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1559BC0-5633-4CF8-BE14-080C8E752AC0}"/>
              </a:ext>
            </a:extLst>
          </p:cNvPr>
          <p:cNvCxnSpPr>
            <a:cxnSpLocks/>
          </p:cNvCxnSpPr>
          <p:nvPr/>
        </p:nvCxnSpPr>
        <p:spPr>
          <a:xfrm>
            <a:off x="4343400" y="1598954"/>
            <a:ext cx="0" cy="259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A9FCF9-7CDA-42CD-A81F-212329804888}"/>
              </a:ext>
            </a:extLst>
          </p:cNvPr>
          <p:cNvCxnSpPr>
            <a:cxnSpLocks/>
          </p:cNvCxnSpPr>
          <p:nvPr/>
        </p:nvCxnSpPr>
        <p:spPr>
          <a:xfrm>
            <a:off x="7941230" y="1566047"/>
            <a:ext cx="0" cy="2550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3A9616-28CF-4FE0-9E41-A04A84DEC2AE}"/>
              </a:ext>
            </a:extLst>
          </p:cNvPr>
          <p:cNvCxnSpPr>
            <a:cxnSpLocks/>
          </p:cNvCxnSpPr>
          <p:nvPr/>
        </p:nvCxnSpPr>
        <p:spPr>
          <a:xfrm>
            <a:off x="10280708" y="1566047"/>
            <a:ext cx="0" cy="2488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D4999C4-0399-4325-8D1D-89FB48901FBF}"/>
              </a:ext>
            </a:extLst>
          </p:cNvPr>
          <p:cNvCxnSpPr/>
          <p:nvPr/>
        </p:nvCxnSpPr>
        <p:spPr>
          <a:xfrm>
            <a:off x="3390899" y="2594727"/>
            <a:ext cx="2209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8AE9E14-87CB-4C61-A96B-6FAD82A74DA5}"/>
              </a:ext>
            </a:extLst>
          </p:cNvPr>
          <p:cNvCxnSpPr>
            <a:cxnSpLocks/>
          </p:cNvCxnSpPr>
          <p:nvPr/>
        </p:nvCxnSpPr>
        <p:spPr>
          <a:xfrm flipH="1">
            <a:off x="5600699" y="2575420"/>
            <a:ext cx="3147" cy="323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9570286-2E51-4130-A011-58381AB4E96F}"/>
              </a:ext>
            </a:extLst>
          </p:cNvPr>
          <p:cNvCxnSpPr>
            <a:cxnSpLocks/>
          </p:cNvCxnSpPr>
          <p:nvPr/>
        </p:nvCxnSpPr>
        <p:spPr>
          <a:xfrm>
            <a:off x="3390899" y="2594727"/>
            <a:ext cx="0" cy="335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C529B5-0127-41F4-AC07-443AACAF620F}"/>
              </a:ext>
            </a:extLst>
          </p:cNvPr>
          <p:cNvCxnSpPr>
            <a:cxnSpLocks/>
          </p:cNvCxnSpPr>
          <p:nvPr/>
        </p:nvCxnSpPr>
        <p:spPr>
          <a:xfrm>
            <a:off x="4376256" y="2415597"/>
            <a:ext cx="698" cy="1980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5DE110E-7D53-4516-AEF1-43E5EE44CF66}"/>
              </a:ext>
            </a:extLst>
          </p:cNvPr>
          <p:cNvCxnSpPr>
            <a:cxnSpLocks/>
          </p:cNvCxnSpPr>
          <p:nvPr/>
        </p:nvCxnSpPr>
        <p:spPr>
          <a:xfrm>
            <a:off x="7709174" y="2364085"/>
            <a:ext cx="0" cy="361710"/>
          </a:xfrm>
          <a:prstGeom prst="line">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85A2841-334C-4A7A-9C9C-0CA538D1D76D}"/>
              </a:ext>
            </a:extLst>
          </p:cNvPr>
          <p:cNvCxnSpPr>
            <a:cxnSpLocks/>
          </p:cNvCxnSpPr>
          <p:nvPr/>
        </p:nvCxnSpPr>
        <p:spPr>
          <a:xfrm>
            <a:off x="331186" y="2207512"/>
            <a:ext cx="0" cy="21711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2B015D-B425-47AF-A404-913647885BA8}"/>
              </a:ext>
            </a:extLst>
          </p:cNvPr>
          <p:cNvCxnSpPr>
            <a:cxnSpLocks/>
          </p:cNvCxnSpPr>
          <p:nvPr/>
        </p:nvCxnSpPr>
        <p:spPr>
          <a:xfrm flipH="1">
            <a:off x="2889281" y="3449298"/>
            <a:ext cx="22839" cy="14372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B426A3-629B-43A4-86B1-2ACE00ED0FCF}"/>
              </a:ext>
            </a:extLst>
          </p:cNvPr>
          <p:cNvCxnSpPr>
            <a:cxnSpLocks/>
          </p:cNvCxnSpPr>
          <p:nvPr/>
        </p:nvCxnSpPr>
        <p:spPr>
          <a:xfrm>
            <a:off x="5136294" y="3471683"/>
            <a:ext cx="12813" cy="14006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6B72949-6230-4284-9DC6-135E942E92CA}"/>
              </a:ext>
            </a:extLst>
          </p:cNvPr>
          <p:cNvCxnSpPr>
            <a:cxnSpLocks/>
          </p:cNvCxnSpPr>
          <p:nvPr/>
        </p:nvCxnSpPr>
        <p:spPr>
          <a:xfrm flipH="1">
            <a:off x="7127149" y="2925033"/>
            <a:ext cx="16182" cy="27740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20F4C9-D74D-451A-AEC9-DBD4B8F6E339}"/>
              </a:ext>
            </a:extLst>
          </p:cNvPr>
          <p:cNvCxnSpPr>
            <a:cxnSpLocks/>
          </p:cNvCxnSpPr>
          <p:nvPr/>
        </p:nvCxnSpPr>
        <p:spPr>
          <a:xfrm>
            <a:off x="10209667" y="2343833"/>
            <a:ext cx="9623" cy="22937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8DE2942-A22D-451D-B204-667B853CF775}"/>
              </a:ext>
            </a:extLst>
          </p:cNvPr>
          <p:cNvCxnSpPr>
            <a:cxnSpLocks/>
          </p:cNvCxnSpPr>
          <p:nvPr/>
        </p:nvCxnSpPr>
        <p:spPr>
          <a:xfrm flipH="1">
            <a:off x="314441" y="2208080"/>
            <a:ext cx="2912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A4D07DE-2A5D-4F7C-B378-B75B60049ED7}"/>
              </a:ext>
            </a:extLst>
          </p:cNvPr>
          <p:cNvCxnSpPr>
            <a:cxnSpLocks/>
          </p:cNvCxnSpPr>
          <p:nvPr/>
        </p:nvCxnSpPr>
        <p:spPr>
          <a:xfrm flipH="1">
            <a:off x="331186" y="2854329"/>
            <a:ext cx="485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A268B1-005D-469F-B327-4991D64E8A95}"/>
              </a:ext>
            </a:extLst>
          </p:cNvPr>
          <p:cNvCxnSpPr>
            <a:cxnSpLocks/>
          </p:cNvCxnSpPr>
          <p:nvPr/>
        </p:nvCxnSpPr>
        <p:spPr>
          <a:xfrm flipH="1">
            <a:off x="364038" y="3542677"/>
            <a:ext cx="485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BBA1BB-2CDD-4741-84E4-AEB675A7BCE8}"/>
              </a:ext>
            </a:extLst>
          </p:cNvPr>
          <p:cNvCxnSpPr>
            <a:cxnSpLocks/>
          </p:cNvCxnSpPr>
          <p:nvPr/>
        </p:nvCxnSpPr>
        <p:spPr>
          <a:xfrm flipH="1">
            <a:off x="331186" y="4378639"/>
            <a:ext cx="485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28FB946-A196-4B47-8BE0-1DB3D023D7C0}"/>
              </a:ext>
            </a:extLst>
          </p:cNvPr>
          <p:cNvSpPr/>
          <p:nvPr/>
        </p:nvSpPr>
        <p:spPr>
          <a:xfrm>
            <a:off x="820146" y="3320468"/>
            <a:ext cx="1219200" cy="457200"/>
          </a:xfrm>
          <a:prstGeom prst="rect">
            <a:avLst/>
          </a:prstGeom>
          <a:solidFill>
            <a:srgbClr val="DCAC88"/>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Meetings</a:t>
            </a:r>
          </a:p>
        </p:txBody>
      </p:sp>
      <p:sp>
        <p:nvSpPr>
          <p:cNvPr id="55" name="Rectangle 54">
            <a:extLst>
              <a:ext uri="{FF2B5EF4-FFF2-40B4-BE49-F238E27FC236}">
                <a16:creationId xmlns:a16="http://schemas.microsoft.com/office/drawing/2014/main" id="{94F73BAD-2B1E-44CB-8FC0-379899C40C93}"/>
              </a:ext>
            </a:extLst>
          </p:cNvPr>
          <p:cNvSpPr/>
          <p:nvPr/>
        </p:nvSpPr>
        <p:spPr>
          <a:xfrm>
            <a:off x="844779" y="4122876"/>
            <a:ext cx="1219200" cy="457200"/>
          </a:xfrm>
          <a:prstGeom prst="rect">
            <a:avLst/>
          </a:prstGeom>
          <a:solidFill>
            <a:srgbClr val="DCAC88"/>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Reporting</a:t>
            </a:r>
          </a:p>
        </p:txBody>
      </p:sp>
      <p:sp>
        <p:nvSpPr>
          <p:cNvPr id="56" name="Rectangle 55">
            <a:extLst>
              <a:ext uri="{FF2B5EF4-FFF2-40B4-BE49-F238E27FC236}">
                <a16:creationId xmlns:a16="http://schemas.microsoft.com/office/drawing/2014/main" id="{0456DBA3-15DB-49C9-912D-91CF9E66951F}"/>
              </a:ext>
            </a:extLst>
          </p:cNvPr>
          <p:cNvSpPr/>
          <p:nvPr/>
        </p:nvSpPr>
        <p:spPr>
          <a:xfrm>
            <a:off x="849300" y="2625729"/>
            <a:ext cx="1219200" cy="457200"/>
          </a:xfrm>
          <a:prstGeom prst="rect">
            <a:avLst/>
          </a:prstGeom>
          <a:solidFill>
            <a:srgbClr val="DCAC88"/>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Planning</a:t>
            </a:r>
          </a:p>
        </p:txBody>
      </p:sp>
      <p:cxnSp>
        <p:nvCxnSpPr>
          <p:cNvPr id="60" name="Straight Connector 59">
            <a:extLst>
              <a:ext uri="{FF2B5EF4-FFF2-40B4-BE49-F238E27FC236}">
                <a16:creationId xmlns:a16="http://schemas.microsoft.com/office/drawing/2014/main" id="{0A5723A7-151F-4328-AADC-ED75027E80EB}"/>
              </a:ext>
            </a:extLst>
          </p:cNvPr>
          <p:cNvCxnSpPr>
            <a:cxnSpLocks/>
          </p:cNvCxnSpPr>
          <p:nvPr/>
        </p:nvCxnSpPr>
        <p:spPr>
          <a:xfrm flipH="1">
            <a:off x="2889662" y="4886522"/>
            <a:ext cx="485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FEB5504-AC27-4762-8801-4FAC64303813}"/>
              </a:ext>
            </a:extLst>
          </p:cNvPr>
          <p:cNvCxnSpPr>
            <a:cxnSpLocks/>
          </p:cNvCxnSpPr>
          <p:nvPr/>
        </p:nvCxnSpPr>
        <p:spPr>
          <a:xfrm flipH="1">
            <a:off x="2905637" y="3855892"/>
            <a:ext cx="485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2F4978E-C6BA-457A-A146-383BABA735C6}"/>
              </a:ext>
            </a:extLst>
          </p:cNvPr>
          <p:cNvSpPr/>
          <p:nvPr/>
        </p:nvSpPr>
        <p:spPr>
          <a:xfrm>
            <a:off x="3442699" y="3648353"/>
            <a:ext cx="1219200" cy="584732"/>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Install</a:t>
            </a:r>
            <a:r>
              <a:rPr lang="en-US"/>
              <a:t> </a:t>
            </a:r>
            <a:r>
              <a:rPr lang="en-US">
                <a:solidFill>
                  <a:schemeClr val="tx1"/>
                </a:solidFill>
              </a:rPr>
              <a:t>Ubuntu</a:t>
            </a:r>
          </a:p>
        </p:txBody>
      </p:sp>
      <p:sp>
        <p:nvSpPr>
          <p:cNvPr id="67" name="Rectangle 66">
            <a:extLst>
              <a:ext uri="{FF2B5EF4-FFF2-40B4-BE49-F238E27FC236}">
                <a16:creationId xmlns:a16="http://schemas.microsoft.com/office/drawing/2014/main" id="{D2FA8704-D23C-425E-A9C2-2E2A14514203}"/>
              </a:ext>
            </a:extLst>
          </p:cNvPr>
          <p:cNvSpPr/>
          <p:nvPr/>
        </p:nvSpPr>
        <p:spPr>
          <a:xfrm>
            <a:off x="3443930" y="4601476"/>
            <a:ext cx="1219200" cy="457200"/>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Install</a:t>
            </a:r>
            <a:r>
              <a:rPr lang="en-US"/>
              <a:t> </a:t>
            </a:r>
            <a:r>
              <a:rPr lang="en-US">
                <a:solidFill>
                  <a:schemeClr val="tx1"/>
                </a:solidFill>
              </a:rPr>
              <a:t>Ros</a:t>
            </a:r>
          </a:p>
        </p:txBody>
      </p:sp>
      <p:cxnSp>
        <p:nvCxnSpPr>
          <p:cNvPr id="68" name="Straight Connector 67">
            <a:extLst>
              <a:ext uri="{FF2B5EF4-FFF2-40B4-BE49-F238E27FC236}">
                <a16:creationId xmlns:a16="http://schemas.microsoft.com/office/drawing/2014/main" id="{432CAE35-E8A4-4908-90E7-64FE8D272BFC}"/>
              </a:ext>
            </a:extLst>
          </p:cNvPr>
          <p:cNvCxnSpPr>
            <a:cxnSpLocks/>
          </p:cNvCxnSpPr>
          <p:nvPr/>
        </p:nvCxnSpPr>
        <p:spPr>
          <a:xfrm flipH="1">
            <a:off x="5115437" y="3859788"/>
            <a:ext cx="485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5F6DE05-C900-4EA8-8A39-177446999A40}"/>
              </a:ext>
            </a:extLst>
          </p:cNvPr>
          <p:cNvCxnSpPr>
            <a:cxnSpLocks/>
          </p:cNvCxnSpPr>
          <p:nvPr/>
        </p:nvCxnSpPr>
        <p:spPr>
          <a:xfrm flipH="1">
            <a:off x="5136294" y="4858012"/>
            <a:ext cx="4852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67B1D054-4912-43AC-B228-C9B50F96FF54}"/>
              </a:ext>
            </a:extLst>
          </p:cNvPr>
          <p:cNvSpPr/>
          <p:nvPr/>
        </p:nvSpPr>
        <p:spPr>
          <a:xfrm>
            <a:off x="5645958" y="3663955"/>
            <a:ext cx="1219200" cy="652778"/>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Install</a:t>
            </a:r>
            <a:r>
              <a:rPr lang="en-US"/>
              <a:t> </a:t>
            </a:r>
            <a:r>
              <a:rPr lang="en-US">
                <a:solidFill>
                  <a:schemeClr val="tx1"/>
                </a:solidFill>
              </a:rPr>
              <a:t>Harddrive</a:t>
            </a:r>
          </a:p>
        </p:txBody>
      </p:sp>
      <p:sp>
        <p:nvSpPr>
          <p:cNvPr id="71" name="Rectangle 70">
            <a:extLst>
              <a:ext uri="{FF2B5EF4-FFF2-40B4-BE49-F238E27FC236}">
                <a16:creationId xmlns:a16="http://schemas.microsoft.com/office/drawing/2014/main" id="{47A7E29E-5C51-4F98-9319-8610709632DF}"/>
              </a:ext>
            </a:extLst>
          </p:cNvPr>
          <p:cNvSpPr/>
          <p:nvPr/>
        </p:nvSpPr>
        <p:spPr>
          <a:xfrm>
            <a:off x="5625238" y="4680873"/>
            <a:ext cx="1219200" cy="652778"/>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Upgrade</a:t>
            </a:r>
            <a:r>
              <a:rPr lang="en-US"/>
              <a:t> </a:t>
            </a:r>
            <a:r>
              <a:rPr lang="en-US">
                <a:solidFill>
                  <a:schemeClr val="tx1"/>
                </a:solidFill>
              </a:rPr>
              <a:t>Ram</a:t>
            </a:r>
          </a:p>
        </p:txBody>
      </p:sp>
      <p:sp>
        <p:nvSpPr>
          <p:cNvPr id="74" name="Rectangle 73">
            <a:extLst>
              <a:ext uri="{FF2B5EF4-FFF2-40B4-BE49-F238E27FC236}">
                <a16:creationId xmlns:a16="http://schemas.microsoft.com/office/drawing/2014/main" id="{BB9FCD6E-E0FD-4181-B24D-56E6DE96E1C3}"/>
              </a:ext>
            </a:extLst>
          </p:cNvPr>
          <p:cNvSpPr/>
          <p:nvPr/>
        </p:nvSpPr>
        <p:spPr>
          <a:xfrm>
            <a:off x="7491367" y="2725795"/>
            <a:ext cx="1219200" cy="457200"/>
          </a:xfrm>
          <a:prstGeom prst="rect">
            <a:avLst/>
          </a:prstGeom>
          <a:solidFill>
            <a:srgbClr val="DCAC88"/>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Legs</a:t>
            </a:r>
            <a:r>
              <a:rPr lang="en-US"/>
              <a:t> </a:t>
            </a:r>
            <a:r>
              <a:rPr lang="en-US">
                <a:solidFill>
                  <a:schemeClr val="tx1"/>
                </a:solidFill>
              </a:rPr>
              <a:t>Move</a:t>
            </a:r>
          </a:p>
        </p:txBody>
      </p:sp>
      <p:cxnSp>
        <p:nvCxnSpPr>
          <p:cNvPr id="75" name="Straight Connector 74">
            <a:extLst>
              <a:ext uri="{FF2B5EF4-FFF2-40B4-BE49-F238E27FC236}">
                <a16:creationId xmlns:a16="http://schemas.microsoft.com/office/drawing/2014/main" id="{AE48F4DB-6AC7-44E2-A27B-914B376815C4}"/>
              </a:ext>
            </a:extLst>
          </p:cNvPr>
          <p:cNvCxnSpPr>
            <a:cxnSpLocks/>
          </p:cNvCxnSpPr>
          <p:nvPr/>
        </p:nvCxnSpPr>
        <p:spPr>
          <a:xfrm flipH="1">
            <a:off x="10209665" y="2667000"/>
            <a:ext cx="4402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BA66815-E6C7-45F6-8570-AC442A8932CB}"/>
              </a:ext>
            </a:extLst>
          </p:cNvPr>
          <p:cNvCxnSpPr>
            <a:cxnSpLocks/>
          </p:cNvCxnSpPr>
          <p:nvPr/>
        </p:nvCxnSpPr>
        <p:spPr>
          <a:xfrm flipH="1">
            <a:off x="10238985" y="3542677"/>
            <a:ext cx="4402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91A10CA5-1732-4F32-AB64-60F202055D0D}"/>
              </a:ext>
            </a:extLst>
          </p:cNvPr>
          <p:cNvSpPr/>
          <p:nvPr/>
        </p:nvSpPr>
        <p:spPr>
          <a:xfrm>
            <a:off x="10679219" y="2484057"/>
            <a:ext cx="1435862" cy="652778"/>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Component</a:t>
            </a:r>
          </a:p>
          <a:p>
            <a:pPr algn="ctr"/>
            <a:r>
              <a:rPr lang="en-US">
                <a:solidFill>
                  <a:schemeClr val="tx1"/>
                </a:solidFill>
              </a:rPr>
              <a:t>Testing</a:t>
            </a:r>
          </a:p>
        </p:txBody>
      </p:sp>
      <p:sp>
        <p:nvSpPr>
          <p:cNvPr id="78" name="Rectangle 77">
            <a:extLst>
              <a:ext uri="{FF2B5EF4-FFF2-40B4-BE49-F238E27FC236}">
                <a16:creationId xmlns:a16="http://schemas.microsoft.com/office/drawing/2014/main" id="{EA0DB8A4-BA84-4607-9B09-AEB27CFA4E96}"/>
              </a:ext>
            </a:extLst>
          </p:cNvPr>
          <p:cNvSpPr/>
          <p:nvPr/>
        </p:nvSpPr>
        <p:spPr>
          <a:xfrm>
            <a:off x="10718609" y="3332316"/>
            <a:ext cx="1369210" cy="652778"/>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Overall System Test</a:t>
            </a:r>
          </a:p>
        </p:txBody>
      </p:sp>
      <p:sp>
        <p:nvSpPr>
          <p:cNvPr id="79" name="Rectangle 78">
            <a:extLst>
              <a:ext uri="{FF2B5EF4-FFF2-40B4-BE49-F238E27FC236}">
                <a16:creationId xmlns:a16="http://schemas.microsoft.com/office/drawing/2014/main" id="{8C51C317-C4B8-47B8-90B9-25F3CE344B16}"/>
              </a:ext>
            </a:extLst>
          </p:cNvPr>
          <p:cNvSpPr/>
          <p:nvPr/>
        </p:nvSpPr>
        <p:spPr>
          <a:xfrm>
            <a:off x="10717982" y="4287254"/>
            <a:ext cx="1332479" cy="652778"/>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Test Case Reporting</a:t>
            </a:r>
          </a:p>
        </p:txBody>
      </p:sp>
      <p:cxnSp>
        <p:nvCxnSpPr>
          <p:cNvPr id="80" name="Straight Connector 79">
            <a:extLst>
              <a:ext uri="{FF2B5EF4-FFF2-40B4-BE49-F238E27FC236}">
                <a16:creationId xmlns:a16="http://schemas.microsoft.com/office/drawing/2014/main" id="{DD6AA18B-35DD-463C-A70E-A3D8D11A1053}"/>
              </a:ext>
            </a:extLst>
          </p:cNvPr>
          <p:cNvCxnSpPr>
            <a:cxnSpLocks/>
          </p:cNvCxnSpPr>
          <p:nvPr/>
        </p:nvCxnSpPr>
        <p:spPr>
          <a:xfrm flipH="1">
            <a:off x="10209665" y="4637539"/>
            <a:ext cx="4477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4A4ADB6F-7991-4A56-A0A6-D9908804FDFD}"/>
              </a:ext>
            </a:extLst>
          </p:cNvPr>
          <p:cNvSpPr/>
          <p:nvPr/>
        </p:nvSpPr>
        <p:spPr>
          <a:xfrm>
            <a:off x="7582583" y="4822314"/>
            <a:ext cx="2168349" cy="460924"/>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 Train model</a:t>
            </a:r>
          </a:p>
        </p:txBody>
      </p:sp>
      <p:cxnSp>
        <p:nvCxnSpPr>
          <p:cNvPr id="91" name="Straight Connector 90">
            <a:extLst>
              <a:ext uri="{FF2B5EF4-FFF2-40B4-BE49-F238E27FC236}">
                <a16:creationId xmlns:a16="http://schemas.microsoft.com/office/drawing/2014/main" id="{1422DB06-726D-4774-AEEE-573A11D24510}"/>
              </a:ext>
            </a:extLst>
          </p:cNvPr>
          <p:cNvCxnSpPr>
            <a:cxnSpLocks/>
            <a:stCxn id="74" idx="1"/>
          </p:cNvCxnSpPr>
          <p:nvPr/>
        </p:nvCxnSpPr>
        <p:spPr>
          <a:xfrm flipH="1">
            <a:off x="7112467" y="2954395"/>
            <a:ext cx="378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731EB9F8-CDE5-4352-BAD5-FE47DB746C9D}"/>
              </a:ext>
            </a:extLst>
          </p:cNvPr>
          <p:cNvSpPr/>
          <p:nvPr/>
        </p:nvSpPr>
        <p:spPr>
          <a:xfrm>
            <a:off x="7576081" y="3389970"/>
            <a:ext cx="2202977" cy="595124"/>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Use algorithms to get data set</a:t>
            </a:r>
          </a:p>
        </p:txBody>
      </p:sp>
      <p:sp>
        <p:nvSpPr>
          <p:cNvPr id="93" name="Rectangle 92">
            <a:extLst>
              <a:ext uri="{FF2B5EF4-FFF2-40B4-BE49-F238E27FC236}">
                <a16:creationId xmlns:a16="http://schemas.microsoft.com/office/drawing/2014/main" id="{C5C328EB-5EB6-4A95-955A-03C55F8DEA8C}"/>
              </a:ext>
            </a:extLst>
          </p:cNvPr>
          <p:cNvSpPr/>
          <p:nvPr/>
        </p:nvSpPr>
        <p:spPr>
          <a:xfrm>
            <a:off x="7581460" y="4106799"/>
            <a:ext cx="2190070" cy="468118"/>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Integrate Sensers</a:t>
            </a:r>
          </a:p>
        </p:txBody>
      </p:sp>
      <p:sp>
        <p:nvSpPr>
          <p:cNvPr id="104" name="Rectangle 103">
            <a:extLst>
              <a:ext uri="{FF2B5EF4-FFF2-40B4-BE49-F238E27FC236}">
                <a16:creationId xmlns:a16="http://schemas.microsoft.com/office/drawing/2014/main" id="{85C56240-6FEE-4AC7-86A9-1A4539201749}"/>
              </a:ext>
            </a:extLst>
          </p:cNvPr>
          <p:cNvSpPr/>
          <p:nvPr/>
        </p:nvSpPr>
        <p:spPr>
          <a:xfrm>
            <a:off x="7622357" y="5530635"/>
            <a:ext cx="2128575" cy="366136"/>
          </a:xfrm>
          <a:prstGeom prst="rect">
            <a:avLst/>
          </a:prstGeom>
          <a:solidFill>
            <a:srgbClr val="8BBF94"/>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 output</a:t>
            </a:r>
          </a:p>
        </p:txBody>
      </p:sp>
      <p:cxnSp>
        <p:nvCxnSpPr>
          <p:cNvPr id="112" name="Straight Connector 111">
            <a:extLst>
              <a:ext uri="{FF2B5EF4-FFF2-40B4-BE49-F238E27FC236}">
                <a16:creationId xmlns:a16="http://schemas.microsoft.com/office/drawing/2014/main" id="{ACFCB9CB-715D-4316-BE7D-DD7B71C92E56}"/>
              </a:ext>
            </a:extLst>
          </p:cNvPr>
          <p:cNvCxnSpPr>
            <a:cxnSpLocks/>
          </p:cNvCxnSpPr>
          <p:nvPr/>
        </p:nvCxnSpPr>
        <p:spPr>
          <a:xfrm flipH="1" flipV="1">
            <a:off x="7148550" y="4234834"/>
            <a:ext cx="392836" cy="55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37C8A38-9075-4659-B5C0-C6C23EBA14B5}"/>
              </a:ext>
            </a:extLst>
          </p:cNvPr>
          <p:cNvCxnSpPr>
            <a:cxnSpLocks/>
          </p:cNvCxnSpPr>
          <p:nvPr/>
        </p:nvCxnSpPr>
        <p:spPr>
          <a:xfrm flipH="1" flipV="1">
            <a:off x="7131688" y="5007262"/>
            <a:ext cx="392836" cy="55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FB56852-FF6E-4040-BC2D-E38E0D48E50F}"/>
              </a:ext>
            </a:extLst>
          </p:cNvPr>
          <p:cNvCxnSpPr>
            <a:cxnSpLocks/>
          </p:cNvCxnSpPr>
          <p:nvPr/>
        </p:nvCxnSpPr>
        <p:spPr>
          <a:xfrm flipH="1" flipV="1">
            <a:off x="7155809" y="5699092"/>
            <a:ext cx="392836" cy="55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4234AC8-CDB3-4963-8F65-B825BA914522}"/>
              </a:ext>
            </a:extLst>
          </p:cNvPr>
          <p:cNvCxnSpPr>
            <a:cxnSpLocks/>
          </p:cNvCxnSpPr>
          <p:nvPr/>
        </p:nvCxnSpPr>
        <p:spPr>
          <a:xfrm flipH="1" flipV="1">
            <a:off x="7155809" y="3523376"/>
            <a:ext cx="392836" cy="55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0BC341B-0531-4AD0-9FDC-307A1D9DDBF9}"/>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936938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7931-62CE-B44B-80B3-BFF2089D66FD}"/>
              </a:ext>
            </a:extLst>
          </p:cNvPr>
          <p:cNvSpPr>
            <a:spLocks noGrp="1"/>
          </p:cNvSpPr>
          <p:nvPr>
            <p:ph type="title"/>
          </p:nvPr>
        </p:nvSpPr>
        <p:spPr/>
        <p:txBody>
          <a:bodyPr/>
          <a:lstStyle/>
          <a:p>
            <a:r>
              <a:rPr lang="en-US"/>
              <a:t>Commercialization</a:t>
            </a:r>
            <a:endParaRPr lang=""/>
          </a:p>
        </p:txBody>
      </p:sp>
      <p:sp>
        <p:nvSpPr>
          <p:cNvPr id="3" name="Text Placeholder 2">
            <a:extLst>
              <a:ext uri="{FF2B5EF4-FFF2-40B4-BE49-F238E27FC236}">
                <a16:creationId xmlns:a16="http://schemas.microsoft.com/office/drawing/2014/main" id="{6A3DD045-5F5B-7A49-AB30-F5C981398F03}"/>
              </a:ext>
            </a:extLst>
          </p:cNvPr>
          <p:cNvSpPr>
            <a:spLocks noGrp="1"/>
          </p:cNvSpPr>
          <p:nvPr>
            <p:ph idx="1"/>
          </p:nvPr>
        </p:nvSpPr>
        <p:spPr/>
        <p:txBody>
          <a:bodyPr/>
          <a:lstStyle/>
          <a:p>
            <a:pPr algn="just"/>
            <a:r>
              <a:rPr lang="en-US">
                <a:latin typeface="Arial" panose="020B0604020202020204" pitchFamily="34" charset="0"/>
                <a:cs typeface="Arial" panose="020B0604020202020204" pitchFamily="34" charset="0"/>
              </a:rPr>
              <a:t>User benefits</a:t>
            </a:r>
          </a:p>
          <a:p>
            <a:pPr lvl="2" algn="just"/>
            <a:r>
              <a:rPr lang="en-US">
                <a:latin typeface="Arial" panose="020B0604020202020204" pitchFamily="34" charset="0"/>
                <a:cs typeface="Arial" panose="020B0604020202020204" pitchFamily="34" charset="0"/>
              </a:rPr>
              <a:t>How to climb robot to staircases with legs accurately and how to manage weight between legs. </a:t>
            </a:r>
          </a:p>
          <a:p>
            <a:pPr lvl="2" algn="just"/>
            <a:r>
              <a:rPr lang="en-US">
                <a:latin typeface="+mj-lt"/>
              </a:rPr>
              <a:t>How to get robot real-time data and move legs</a:t>
            </a:r>
            <a:r>
              <a:rPr lang="en-US">
                <a:latin typeface="Arial" panose="020B0604020202020204" pitchFamily="34" charset="0"/>
                <a:cs typeface="Arial" panose="020B0604020202020204" pitchFamily="34" charset="0"/>
              </a:rPr>
              <a:t>.</a:t>
            </a:r>
          </a:p>
          <a:p>
            <a:pPr lvl="2" algn="just"/>
            <a:endParaRPr lang="en-US">
              <a:latin typeface="Arial" panose="020B0604020202020204" pitchFamily="34" charset="0"/>
              <a:cs typeface="Arial" panose="020B0604020202020204" pitchFamily="34" charset="0"/>
            </a:endParaRPr>
          </a:p>
          <a:p>
            <a:pPr algn="just"/>
            <a:r>
              <a:rPr lang="en-US">
                <a:latin typeface="Arial" panose="020B0604020202020204" pitchFamily="34" charset="0"/>
                <a:cs typeface="Arial" panose="020B0604020202020204" pitchFamily="34" charset="0"/>
              </a:rPr>
              <a:t>Suggesting industries</a:t>
            </a:r>
          </a:p>
          <a:p>
            <a:pPr lvl="2" algn="just"/>
            <a:r>
              <a:rPr lang="en-US">
                <a:latin typeface="Arial" panose="020B0604020202020204" pitchFamily="34" charset="0"/>
                <a:cs typeface="Arial" panose="020B0604020202020204" pitchFamily="34" charset="0"/>
              </a:rPr>
              <a:t>This help to people reduce time and increase productivity level</a:t>
            </a:r>
            <a:r>
              <a:rPr lang="en-US" i="0">
                <a:solidFill>
                  <a:srgbClr val="202124"/>
                </a:solidFill>
                <a:effectLst/>
                <a:latin typeface="+mj-lt"/>
              </a:rPr>
              <a:t>.</a:t>
            </a:r>
            <a:endParaRPr lang="en-US">
              <a:latin typeface="Arial" panose="020B0604020202020204" pitchFamily="34" charset="0"/>
              <a:cs typeface="Arial" panose="020B0604020202020204" pitchFamily="34" charset="0"/>
            </a:endParaRPr>
          </a:p>
          <a:p>
            <a:pPr algn="just"/>
            <a:endParaRPr lang="en-US">
              <a:latin typeface="Arial" panose="020B0604020202020204" pitchFamily="34" charset="0"/>
              <a:cs typeface="Arial" panose="020B0604020202020204" pitchFamily="34" charset="0"/>
            </a:endParaRPr>
          </a:p>
          <a:p>
            <a:pPr algn="just"/>
            <a:endParaRPr lang="en-US">
              <a:latin typeface="Arial" panose="020B0604020202020204" pitchFamily="34" charset="0"/>
              <a:cs typeface="Arial" panose="020B0604020202020204" pitchFamily="34" charset="0"/>
            </a:endParaRPr>
          </a:p>
          <a:p>
            <a:pPr algn="just"/>
            <a:endParaRPr lang="en-US">
              <a:latin typeface="Arial" panose="020B0604020202020204" pitchFamily="34" charset="0"/>
              <a:cs typeface="Arial" panose="020B0604020202020204" pitchFamily="34" charset="0"/>
            </a:endParaRPr>
          </a:p>
          <a:p>
            <a:pPr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lvl="2" algn="just"/>
            <a:endParaRPr lang="">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C2CE4F8-FACE-4D3D-A493-9CA7C7B66D56}"/>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spTree>
    <p:extLst>
      <p:ext uri="{BB962C8B-B14F-4D97-AF65-F5344CB8AC3E}">
        <p14:creationId xmlns:p14="http://schemas.microsoft.com/office/powerpoint/2010/main" val="3886888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p:txBody>
          <a:bodyPr/>
          <a:lstStyle/>
          <a:p>
            <a:r>
              <a:rPr lang="en-US">
                <a:latin typeface="+mj-lt"/>
              </a:rPr>
              <a:t>References</a:t>
            </a:r>
          </a:p>
        </p:txBody>
      </p:sp>
      <p:sp>
        <p:nvSpPr>
          <p:cNvPr id="4" name="Rectangle 3">
            <a:extLst>
              <a:ext uri="{FF2B5EF4-FFF2-40B4-BE49-F238E27FC236}">
                <a16:creationId xmlns:a16="http://schemas.microsoft.com/office/drawing/2014/main" id="{D29D165F-500F-4C0B-954A-8CB365C97BE5}"/>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IT18220834</a:t>
            </a:r>
            <a:r>
              <a:rPr lang="en-US" b="1">
                <a:solidFill>
                  <a:schemeClr val="tx1"/>
                </a:solidFill>
              </a:rPr>
              <a:t> | </a:t>
            </a:r>
            <a:r>
              <a:rPr lang="en-US">
                <a:solidFill>
                  <a:schemeClr val="tx1"/>
                </a:solidFill>
                <a:latin typeface="+mj-lt"/>
              </a:rPr>
              <a:t>WIJETHILAKA R.G.K.H</a:t>
            </a:r>
            <a:r>
              <a:rPr lang="en-US"/>
              <a:t> </a:t>
            </a:r>
          </a:p>
        </p:txBody>
      </p:sp>
      <p:graphicFrame>
        <p:nvGraphicFramePr>
          <p:cNvPr id="16" name="Content Placeholder 15">
            <a:extLst>
              <a:ext uri="{FF2B5EF4-FFF2-40B4-BE49-F238E27FC236}">
                <a16:creationId xmlns:a16="http://schemas.microsoft.com/office/drawing/2014/main" id="{FF819FB9-A5C2-4816-9D97-61E4B904096C}"/>
              </a:ext>
            </a:extLst>
          </p:cNvPr>
          <p:cNvGraphicFramePr>
            <a:graphicFrameLocks noGrp="1"/>
          </p:cNvGraphicFramePr>
          <p:nvPr>
            <p:ph idx="1"/>
            <p:extLst>
              <p:ext uri="{D42A27DB-BD31-4B8C-83A1-F6EECF244321}">
                <p14:modId xmlns:p14="http://schemas.microsoft.com/office/powerpoint/2010/main" val="3308234818"/>
              </p:ext>
            </p:extLst>
          </p:nvPr>
        </p:nvGraphicFramePr>
        <p:xfrm>
          <a:off x="259976" y="999565"/>
          <a:ext cx="11786146" cy="5234244"/>
        </p:xfrm>
        <a:graphic>
          <a:graphicData uri="http://schemas.openxmlformats.org/drawingml/2006/table">
            <a:tbl>
              <a:tblPr firstRow="1" bandRow="1">
                <a:tableStyleId>{616DA210-FB5B-4158-B5E0-FEB733F419BA}</a:tableStyleId>
              </a:tblPr>
              <a:tblGrid>
                <a:gridCol w="1277470">
                  <a:extLst>
                    <a:ext uri="{9D8B030D-6E8A-4147-A177-3AD203B41FA5}">
                      <a16:colId xmlns:a16="http://schemas.microsoft.com/office/drawing/2014/main" val="4047085392"/>
                    </a:ext>
                  </a:extLst>
                </a:gridCol>
                <a:gridCol w="10508676">
                  <a:extLst>
                    <a:ext uri="{9D8B030D-6E8A-4147-A177-3AD203B41FA5}">
                      <a16:colId xmlns:a16="http://schemas.microsoft.com/office/drawing/2014/main" val="426866428"/>
                    </a:ext>
                  </a:extLst>
                </a:gridCol>
              </a:tblGrid>
              <a:tr h="352298">
                <a:tc>
                  <a:txBody>
                    <a:bodyPr/>
                    <a:lstStyle/>
                    <a:p>
                      <a:pPr marL="0" algn="l" rtl="0" eaLnBrk="1" latinLnBrk="0" hangingPunct="1">
                        <a:spcBef>
                          <a:spcPts val="0"/>
                        </a:spcBef>
                        <a:spcAft>
                          <a:spcPts val="0"/>
                        </a:spcAft>
                      </a:pPr>
                      <a:r>
                        <a:rPr lang="en-US" sz="1800" kern="1200">
                          <a:effectLst/>
                        </a:rPr>
                        <a:t>Reference</a:t>
                      </a:r>
                      <a:endParaRPr lang="en-US">
                        <a:effectLst/>
                      </a:endParaRPr>
                    </a:p>
                    <a:p>
                      <a:pPr marL="0" lvl="0" algn="l">
                        <a:spcBef>
                          <a:spcPts val="0"/>
                        </a:spcBef>
                        <a:spcAft>
                          <a:spcPts val="0"/>
                        </a:spcAft>
                        <a:buNone/>
                      </a:pPr>
                      <a:r>
                        <a:rPr lang="en-US" sz="1800" kern="1200">
                          <a:effectLst/>
                        </a:rPr>
                        <a:t> Number</a:t>
                      </a:r>
                      <a:endParaRPr lang="en-US">
                        <a:effectLst/>
                      </a:endParaRPr>
                    </a:p>
                  </a:txBody>
                  <a:tcPr marL="0" marR="0" marT="0" marB="0" anchor="ctr"/>
                </a:tc>
                <a:tc>
                  <a:txBody>
                    <a:bodyPr/>
                    <a:lstStyle/>
                    <a:p>
                      <a:pPr marL="0" algn="l" rtl="0" eaLnBrk="1" latinLnBrk="0" hangingPunct="1">
                        <a:spcBef>
                          <a:spcPts val="0"/>
                        </a:spcBef>
                        <a:spcAft>
                          <a:spcPts val="0"/>
                        </a:spcAft>
                      </a:pPr>
                      <a:r>
                        <a:rPr lang="en-US" sz="1800" kern="1200">
                          <a:effectLst/>
                        </a:rPr>
                        <a:t>Reference</a:t>
                      </a:r>
                      <a:endParaRPr lang="en-US">
                        <a:effectLst/>
                      </a:endParaRPr>
                    </a:p>
                  </a:txBody>
                  <a:tcPr marL="0" marR="0" marT="0" marB="0" anchor="ctr"/>
                </a:tc>
                <a:extLst>
                  <a:ext uri="{0D108BD9-81ED-4DB2-BD59-A6C34878D82A}">
                    <a16:rowId xmlns:a16="http://schemas.microsoft.com/office/drawing/2014/main" val="1789717156"/>
                  </a:ext>
                </a:extLst>
              </a:tr>
              <a:tr h="933704">
                <a:tc>
                  <a:txBody>
                    <a:bodyPr/>
                    <a:lstStyle/>
                    <a:p>
                      <a:pPr marL="0" algn="l" rtl="0" eaLnBrk="1" latinLnBrk="0" hangingPunct="1">
                        <a:spcBef>
                          <a:spcPts val="0"/>
                        </a:spcBef>
                        <a:spcAft>
                          <a:spcPts val="0"/>
                        </a:spcAft>
                      </a:pPr>
                      <a:r>
                        <a:rPr lang="en-US" sz="1400" kern="1200">
                          <a:effectLst/>
                        </a:rPr>
                        <a:t>[1] </a:t>
                      </a:r>
                      <a:endParaRPr lang="en-US">
                        <a:effectLst/>
                      </a:endParaRPr>
                    </a:p>
                  </a:txBody>
                  <a:tcPr marL="0" marR="0" marT="0" marB="0" anchor="ctr"/>
                </a:tc>
                <a:tc>
                  <a:txBody>
                    <a:bodyPr/>
                    <a:lstStyle/>
                    <a:p>
                      <a:pPr marL="0" marR="0" indent="0" algn="l" rtl="0" eaLnBrk="1" fontAlgn="auto" latinLnBrk="0" hangingPunct="1">
                        <a:spcBef>
                          <a:spcPts val="0"/>
                        </a:spcBef>
                        <a:spcAft>
                          <a:spcPts val="0"/>
                        </a:spcAft>
                      </a:pPr>
                      <a:r>
                        <a:rPr lang="en-US" sz="1400" kern="1200">
                          <a:effectLst/>
                        </a:rPr>
                        <a:t>S. Oßwald, A. Görög, A. Hornung and M. Bennewitz, "Autonomous climbing of spiral staircases with humanoids," 2011 IEEE/RSJ International Conference on Intelligent Robots and Systems, 2011, pp. 4844-4849, doi: 10.1109/IROS.2011.6094533.</a:t>
                      </a:r>
                      <a:endParaRPr lang="en-US">
                        <a:effectLst/>
                      </a:endParaRPr>
                    </a:p>
                  </a:txBody>
                  <a:tcPr marL="0" marR="0" marT="0" marB="0" anchor="ctr"/>
                </a:tc>
                <a:extLst>
                  <a:ext uri="{0D108BD9-81ED-4DB2-BD59-A6C34878D82A}">
                    <a16:rowId xmlns:a16="http://schemas.microsoft.com/office/drawing/2014/main" val="2130360285"/>
                  </a:ext>
                </a:extLst>
              </a:tr>
              <a:tr h="770128">
                <a:tc>
                  <a:txBody>
                    <a:bodyPr/>
                    <a:lstStyle/>
                    <a:p>
                      <a:pPr marL="0" algn="l" rtl="0" eaLnBrk="1" latinLnBrk="0" hangingPunct="1">
                        <a:spcBef>
                          <a:spcPts val="0"/>
                        </a:spcBef>
                        <a:spcAft>
                          <a:spcPts val="0"/>
                        </a:spcAft>
                      </a:pPr>
                      <a:r>
                        <a:rPr lang="en-US" sz="1400" kern="1200">
                          <a:effectLst/>
                        </a:rPr>
                        <a:t>[2] </a:t>
                      </a:r>
                      <a:endParaRPr lang="en-US">
                        <a:effectLst/>
                      </a:endParaRPr>
                    </a:p>
                  </a:txBody>
                  <a:tcPr marL="0" marR="0" marT="0" marB="0" anchor="ctr"/>
                </a:tc>
                <a:tc>
                  <a:txBody>
                    <a:bodyPr/>
                    <a:lstStyle/>
                    <a:p>
                      <a:pPr marL="0" indent="0" algn="just" rtl="0" eaLnBrk="1" latinLnBrk="0" hangingPunct="1">
                        <a:spcBef>
                          <a:spcPts val="0"/>
                        </a:spcBef>
                        <a:spcAft>
                          <a:spcPts val="0"/>
                        </a:spcAft>
                      </a:pPr>
                      <a:r>
                        <a:rPr lang="en-US" sz="1400" kern="1200">
                          <a:effectLst/>
                        </a:rPr>
                        <a:t>J. -. Gutmann, M. Fukuchi and M. Fujita, "Stair climbing for humanoid robots using stereo vision," 2004 IEEE/RSJ International Conference on Intelligent Robots and Systems (IROS) (IEEE Cat. No.04CH37566), 2004, pp. 1407-1413 vol.2, doi: 10.1109/IROS.2004.1389593.</a:t>
                      </a:r>
                      <a:endParaRPr lang="en-US">
                        <a:effectLst/>
                      </a:endParaRPr>
                    </a:p>
                  </a:txBody>
                  <a:tcPr marL="0" marR="0" marT="0" marB="0" anchor="ctr"/>
                </a:tc>
                <a:extLst>
                  <a:ext uri="{0D108BD9-81ED-4DB2-BD59-A6C34878D82A}">
                    <a16:rowId xmlns:a16="http://schemas.microsoft.com/office/drawing/2014/main" val="2279230690"/>
                  </a:ext>
                </a:extLst>
              </a:tr>
              <a:tr h="916813">
                <a:tc>
                  <a:txBody>
                    <a:bodyPr/>
                    <a:lstStyle/>
                    <a:p>
                      <a:pPr marL="0" algn="l" rtl="0" eaLnBrk="1" latinLnBrk="0" hangingPunct="1">
                        <a:spcBef>
                          <a:spcPts val="0"/>
                        </a:spcBef>
                        <a:spcAft>
                          <a:spcPts val="0"/>
                        </a:spcAft>
                      </a:pPr>
                      <a:r>
                        <a:rPr lang="en-US" sz="1400" kern="1200">
                          <a:effectLst/>
                        </a:rPr>
                        <a:t>[3] </a:t>
                      </a:r>
                      <a:endParaRPr lang="en-US">
                        <a:effectLst/>
                      </a:endParaRPr>
                    </a:p>
                  </a:txBody>
                  <a:tcPr marL="0" marR="0" marT="0" marB="0" anchor="ctr"/>
                </a:tc>
                <a:tc>
                  <a:txBody>
                    <a:bodyPr/>
                    <a:lstStyle/>
                    <a:p>
                      <a:pPr marL="0" indent="0" algn="just" rtl="0" eaLnBrk="1" latinLnBrk="0" hangingPunct="1">
                        <a:spcBef>
                          <a:spcPts val="0"/>
                        </a:spcBef>
                        <a:spcAft>
                          <a:spcPts val="0"/>
                        </a:spcAft>
                      </a:pPr>
                      <a:r>
                        <a:rPr lang="en-US" sz="1400" kern="1200">
                          <a:effectLst/>
                        </a:rPr>
                        <a:t>E. Pot, J. Monceaux, R. Gelin and B. Maisonnier, "Choregraphe: a graphical tool for humanoid robot programming," RO-MAN 2009 - The 18th IEEE International Symposium on Robot and Human Interactive Communication, 2009, pp. 46-51, doi: 10.1109/ROMAN.2009.5326209.</a:t>
                      </a:r>
                      <a:endParaRPr lang="en-US">
                        <a:effectLst/>
                      </a:endParaRPr>
                    </a:p>
                  </a:txBody>
                  <a:tcPr marL="0" marR="0" marT="0" marB="0" anchor="ctr"/>
                </a:tc>
                <a:extLst>
                  <a:ext uri="{0D108BD9-81ED-4DB2-BD59-A6C34878D82A}">
                    <a16:rowId xmlns:a16="http://schemas.microsoft.com/office/drawing/2014/main" val="2703926428"/>
                  </a:ext>
                </a:extLst>
              </a:tr>
              <a:tr h="563372">
                <a:tc>
                  <a:txBody>
                    <a:bodyPr/>
                    <a:lstStyle/>
                    <a:p>
                      <a:pPr marL="0" algn="l" rtl="0" eaLnBrk="1" latinLnBrk="0" hangingPunct="1">
                        <a:spcBef>
                          <a:spcPts val="0"/>
                        </a:spcBef>
                        <a:spcAft>
                          <a:spcPts val="0"/>
                        </a:spcAft>
                      </a:pPr>
                      <a:r>
                        <a:rPr lang="en-US" sz="1400" kern="1200">
                          <a:effectLst/>
                        </a:rPr>
                        <a:t>[4]</a:t>
                      </a:r>
                      <a:endParaRPr lang="en-US">
                        <a:effectLst/>
                      </a:endParaRPr>
                    </a:p>
                  </a:txBody>
                  <a:tcPr marL="0" marR="0" marT="0" marB="0" anchor="ctr"/>
                </a:tc>
                <a:tc>
                  <a:txBody>
                    <a:bodyPr/>
                    <a:lstStyle/>
                    <a:p>
                      <a:pPr marL="0" indent="0" algn="just" rtl="0" eaLnBrk="1" latinLnBrk="0" hangingPunct="1">
                        <a:spcBef>
                          <a:spcPts val="0"/>
                        </a:spcBef>
                        <a:spcAft>
                          <a:spcPts val="0"/>
                        </a:spcAft>
                      </a:pPr>
                      <a:r>
                        <a:rPr lang="en-US" sz="1400" kern="1200">
                          <a:effectLst/>
                        </a:rPr>
                        <a:t>]. J. Koenemann and M. Bennewitz, "Whole-body imitation of human motions with a Nao humanoid," 2012 7th ACM/IEEE International Conference on Human-Robot Interaction (HRI), 2012, pp. 425-425, doi: 10.1145/2157689.2157830.</a:t>
                      </a:r>
                      <a:endParaRPr lang="en-US">
                        <a:effectLst/>
                      </a:endParaRPr>
                    </a:p>
                  </a:txBody>
                  <a:tcPr marL="0" marR="0" marT="0" marB="0" anchor="ctr"/>
                </a:tc>
                <a:extLst>
                  <a:ext uri="{0D108BD9-81ED-4DB2-BD59-A6C34878D82A}">
                    <a16:rowId xmlns:a16="http://schemas.microsoft.com/office/drawing/2014/main" val="3697126086"/>
                  </a:ext>
                </a:extLst>
              </a:tr>
              <a:tr h="672352">
                <a:tc>
                  <a:txBody>
                    <a:bodyPr/>
                    <a:lstStyle/>
                    <a:p>
                      <a:pPr marL="0" algn="l" rtl="0" eaLnBrk="1" latinLnBrk="0" hangingPunct="1">
                        <a:spcBef>
                          <a:spcPts val="0"/>
                        </a:spcBef>
                        <a:spcAft>
                          <a:spcPts val="0"/>
                        </a:spcAft>
                      </a:pPr>
                      <a:r>
                        <a:rPr lang="en-US" sz="1400" kern="1200">
                          <a:effectLst/>
                        </a:rPr>
                        <a:t>[5]</a:t>
                      </a:r>
                      <a:endParaRPr lang="en-US">
                        <a:effectLst/>
                      </a:endParaRPr>
                    </a:p>
                  </a:txBody>
                  <a:tcPr marL="0" marR="0" marT="0" marB="0" anchor="ctr"/>
                </a:tc>
                <a:tc>
                  <a:txBody>
                    <a:bodyPr/>
                    <a:lstStyle/>
                    <a:p>
                      <a:pPr marL="0" indent="0" algn="just" rtl="0" eaLnBrk="1" latinLnBrk="0" hangingPunct="1">
                        <a:spcBef>
                          <a:spcPts val="0"/>
                        </a:spcBef>
                        <a:spcAft>
                          <a:spcPts val="0"/>
                        </a:spcAft>
                      </a:pPr>
                      <a:r>
                        <a:rPr lang="en-US" sz="1400" kern="1200">
                          <a:effectLst/>
                        </a:rPr>
                        <a:t>. Lee, J. Lee, D. G. Lee and Y. Oh, "Walking pattern generation in sagittal plane possessing characteristics of human normal walking," 2016 IEEE International Conference on Mechatronics and Automation, 2016, pp. 1066-1072, doi: 10.1109/ICMA.2016.7558710.</a:t>
                      </a:r>
                      <a:endParaRPr lang="en-US">
                        <a:effectLst/>
                      </a:endParaRPr>
                    </a:p>
                  </a:txBody>
                  <a:tcPr marL="0" marR="0" marT="0" marB="0" anchor="ctr"/>
                </a:tc>
                <a:extLst>
                  <a:ext uri="{0D108BD9-81ED-4DB2-BD59-A6C34878D82A}">
                    <a16:rowId xmlns:a16="http://schemas.microsoft.com/office/drawing/2014/main" val="2050561620"/>
                  </a:ext>
                </a:extLst>
              </a:tr>
              <a:tr h="829235">
                <a:tc>
                  <a:txBody>
                    <a:bodyPr/>
                    <a:lstStyle/>
                    <a:p>
                      <a:pPr marL="0" algn="l" rtl="0" eaLnBrk="1" latinLnBrk="0" hangingPunct="1">
                        <a:spcBef>
                          <a:spcPts val="0"/>
                        </a:spcBef>
                        <a:spcAft>
                          <a:spcPts val="0"/>
                        </a:spcAft>
                      </a:pPr>
                      <a:r>
                        <a:rPr lang="en-US" sz="1400" kern="1200">
                          <a:effectLst/>
                        </a:rPr>
                        <a:t>[6] </a:t>
                      </a:r>
                      <a:endParaRPr lang="en-US">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 G. Chen, B. Hou, S. Guo and J. Wang, "A Guide for Human Walking Model and Control — Insights from Mechanical Property Analysis of Human Walking," 2020 Chinese Control And Decision Conference (CCDC), 2020, pp. 4785-4790, doi: 10.1109/CCDC49329.2020.9164160.</a:t>
                      </a:r>
                      <a:endParaRPr lang="en-US">
                        <a:effectLst/>
                      </a:endParaRPr>
                    </a:p>
                  </a:txBody>
                  <a:tcPr marL="0" marR="0" marT="0" marB="0" anchor="ctr"/>
                </a:tc>
                <a:extLst>
                  <a:ext uri="{0D108BD9-81ED-4DB2-BD59-A6C34878D82A}">
                    <a16:rowId xmlns:a16="http://schemas.microsoft.com/office/drawing/2014/main" val="3635092063"/>
                  </a:ext>
                </a:extLst>
              </a:tr>
            </a:tbl>
          </a:graphicData>
        </a:graphic>
      </p:graphicFrame>
    </p:spTree>
    <p:extLst>
      <p:ext uri="{BB962C8B-B14F-4D97-AF65-F5344CB8AC3E}">
        <p14:creationId xmlns:p14="http://schemas.microsoft.com/office/powerpoint/2010/main" val="9092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88950" y="2862603"/>
            <a:ext cx="10363200" cy="1362075"/>
          </a:xfrm>
        </p:spPr>
        <p:txBody>
          <a:bodyPr/>
          <a:lstStyle/>
          <a:p>
            <a:r>
              <a:rPr lang="en-US">
                <a:latin typeface="+mj-lt"/>
              </a:rPr>
              <a:t>IT18212150 | T.D. Balasooriya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latin typeface="+mj-lt"/>
              </a:rPr>
              <a:t>Information Technology </a:t>
            </a:r>
          </a:p>
        </p:txBody>
      </p:sp>
      <p:sp>
        <p:nvSpPr>
          <p:cNvPr id="2" name="Rectangle 1">
            <a:extLst>
              <a:ext uri="{FF2B5EF4-FFF2-40B4-BE49-F238E27FC236}">
                <a16:creationId xmlns:a16="http://schemas.microsoft.com/office/drawing/2014/main" id="{5DECFDBC-ED72-43D2-82DC-7614D8566A77}"/>
              </a:ext>
            </a:extLst>
          </p:cNvPr>
          <p:cNvSpPr/>
          <p:nvPr/>
        </p:nvSpPr>
        <p:spPr>
          <a:xfrm>
            <a:off x="10058400" y="152400"/>
            <a:ext cx="2057400" cy="2438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8" name="Picture 7" descr="A person with a mustache&#10;&#10;Description automatically generated with medium confidence">
            <a:extLst>
              <a:ext uri="{FF2B5EF4-FFF2-40B4-BE49-F238E27FC236}">
                <a16:creationId xmlns:a16="http://schemas.microsoft.com/office/drawing/2014/main" id="{7EABEF3C-F941-4E87-B94F-1498EAEF1B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0992" y="0"/>
            <a:ext cx="1801007" cy="2342614"/>
          </a:xfrm>
          <a:prstGeom prst="rect">
            <a:avLst/>
          </a:prstGeom>
        </p:spPr>
      </p:pic>
      <p:sp>
        <p:nvSpPr>
          <p:cNvPr id="7" name="Rectangle 6">
            <a:extLst>
              <a:ext uri="{FF2B5EF4-FFF2-40B4-BE49-F238E27FC236}">
                <a16:creationId xmlns:a16="http://schemas.microsoft.com/office/drawing/2014/main" id="{5D354A54-B4F9-4DA7-B269-B81C6609F2F7}"/>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spTree>
    <p:extLst>
      <p:ext uri="{BB962C8B-B14F-4D97-AF65-F5344CB8AC3E}">
        <p14:creationId xmlns:p14="http://schemas.microsoft.com/office/powerpoint/2010/main" val="1751960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650D6-EFDA-7042-AC75-D4F246962804}"/>
              </a:ext>
            </a:extLst>
          </p:cNvPr>
          <p:cNvSpPr>
            <a:spLocks noGrp="1"/>
          </p:cNvSpPr>
          <p:nvPr>
            <p:ph type="title"/>
          </p:nvPr>
        </p:nvSpPr>
        <p:spPr/>
        <p:txBody>
          <a:bodyPr/>
          <a:lstStyle/>
          <a:p>
            <a:r>
              <a:rPr lang="en-US"/>
              <a:t>Background</a:t>
            </a:r>
            <a:endParaRPr lang=""/>
          </a:p>
        </p:txBody>
      </p:sp>
      <p:sp>
        <p:nvSpPr>
          <p:cNvPr id="7" name="Content Placeholder 6">
            <a:extLst>
              <a:ext uri="{FF2B5EF4-FFF2-40B4-BE49-F238E27FC236}">
                <a16:creationId xmlns:a16="http://schemas.microsoft.com/office/drawing/2014/main" id="{41DFEC44-19B7-5245-8766-FE1793182959}"/>
              </a:ext>
            </a:extLst>
          </p:cNvPr>
          <p:cNvSpPr>
            <a:spLocks noGrp="1"/>
          </p:cNvSpPr>
          <p:nvPr>
            <p:ph idx="1"/>
          </p:nvPr>
        </p:nvSpPr>
        <p:spPr>
          <a:xfrm>
            <a:off x="254000" y="1316770"/>
            <a:ext cx="11684000" cy="5181600"/>
          </a:xfrm>
        </p:spPr>
        <p:txBody>
          <a:bodyPr vert="horz" lIns="91440" tIns="45720" rIns="91440" bIns="45720" rtlCol="0" anchor="t">
            <a:normAutofit/>
          </a:bodyPr>
          <a:lstStyle/>
          <a:p>
            <a:r>
              <a:rPr lang="en-US">
                <a:latin typeface="+mj-lt"/>
                <a:cs typeface="Arial"/>
              </a:rPr>
              <a:t>Researchers have done different research about humanoid robot imitating human motion and maintain its stability when climb stairs. </a:t>
            </a:r>
            <a:endParaRPr lang="en-US">
              <a:latin typeface="+mj-lt"/>
              <a:cs typeface="Arial" panose="020B0604020202020204" pitchFamily="34" charset="0"/>
            </a:endParaRPr>
          </a:p>
          <a:p>
            <a:pPr algn="just"/>
            <a:r>
              <a:rPr lang="en-US">
                <a:latin typeface="+mj-lt"/>
                <a:cs typeface="Arial"/>
              </a:rPr>
              <a:t>There are three  parts to consider mainly. </a:t>
            </a:r>
            <a:endParaRPr lang="en-US">
              <a:latin typeface="+mj-lt"/>
              <a:cs typeface="Arial" panose="020B0604020202020204" pitchFamily="34" charset="0"/>
            </a:endParaRPr>
          </a:p>
          <a:p>
            <a:pPr lvl="2" algn="just"/>
            <a:r>
              <a:rPr lang="en-US">
                <a:latin typeface="+mj-lt"/>
                <a:cs typeface="Arial"/>
              </a:rPr>
              <a:t>Motion Capture</a:t>
            </a:r>
          </a:p>
          <a:p>
            <a:pPr lvl="2" algn="just"/>
            <a:r>
              <a:rPr lang="en-US">
                <a:latin typeface="+mj-lt"/>
                <a:cs typeface="Arial"/>
              </a:rPr>
              <a:t>Kinematic Operation</a:t>
            </a:r>
          </a:p>
          <a:p>
            <a:pPr lvl="2" algn="just"/>
            <a:r>
              <a:rPr lang="en-US">
                <a:latin typeface="+mj-lt"/>
                <a:cs typeface="Arial"/>
              </a:rPr>
              <a:t>Balance Control</a:t>
            </a:r>
          </a:p>
          <a:p>
            <a:pPr marL="914400" lvl="2" indent="0" algn="just">
              <a:buNone/>
            </a:pPr>
            <a:endParaRPr lang="en-US">
              <a:latin typeface="+mj-lt"/>
              <a:cs typeface="Arial" panose="020B0604020202020204" pitchFamily="34" charset="0"/>
            </a:endParaRPr>
          </a:p>
          <a:p>
            <a:pPr marL="914400" lvl="2" indent="0" algn="just">
              <a:buNone/>
            </a:pPr>
            <a:endParaRPr lang="en-US">
              <a:latin typeface="+mj-lt"/>
              <a:cs typeface="Arial" panose="020B0604020202020204" pitchFamily="34" charset="0"/>
            </a:endParaRPr>
          </a:p>
          <a:p>
            <a:pPr lvl="2" algn="just"/>
            <a:endParaRPr lang="en-US">
              <a:latin typeface="+mj-lt"/>
              <a:cs typeface="Arial" panose="020B0604020202020204" pitchFamily="34" charset="0"/>
            </a:endParaRPr>
          </a:p>
          <a:p>
            <a:pPr algn="just"/>
            <a:endParaRPr lang="">
              <a:latin typeface="+mj-lt"/>
              <a:cs typeface="Arial" panose="020B0604020202020204" pitchFamily="34" charset="0"/>
            </a:endParaRPr>
          </a:p>
        </p:txBody>
      </p:sp>
      <p:sp>
        <p:nvSpPr>
          <p:cNvPr id="4" name="Rectangle 3">
            <a:extLst>
              <a:ext uri="{FF2B5EF4-FFF2-40B4-BE49-F238E27FC236}">
                <a16:creationId xmlns:a16="http://schemas.microsoft.com/office/drawing/2014/main" id="{DE994F85-3803-4BE5-9835-B21860FFDE64}"/>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pic>
        <p:nvPicPr>
          <p:cNvPr id="2" name="Picture 4">
            <a:extLst>
              <a:ext uri="{FF2B5EF4-FFF2-40B4-BE49-F238E27FC236}">
                <a16:creationId xmlns:a16="http://schemas.microsoft.com/office/drawing/2014/main" id="{CDD3EFFE-137C-425C-A44B-573F43C0AF3B}"/>
              </a:ext>
            </a:extLst>
          </p:cNvPr>
          <p:cNvPicPr>
            <a:picLocks noChangeAspect="1"/>
          </p:cNvPicPr>
          <p:nvPr/>
        </p:nvPicPr>
        <p:blipFill>
          <a:blip r:embed="rId2"/>
          <a:stretch>
            <a:fillRect/>
          </a:stretch>
        </p:blipFill>
        <p:spPr>
          <a:xfrm>
            <a:off x="7799614" y="3638550"/>
            <a:ext cx="3042557" cy="2275114"/>
          </a:xfrm>
          <a:prstGeom prst="rect">
            <a:avLst/>
          </a:prstGeom>
        </p:spPr>
      </p:pic>
    </p:spTree>
    <p:extLst>
      <p:ext uri="{BB962C8B-B14F-4D97-AF65-F5344CB8AC3E}">
        <p14:creationId xmlns:p14="http://schemas.microsoft.com/office/powerpoint/2010/main" val="1399681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1D06-128D-1D46-AD91-1222CEEB391D}"/>
              </a:ext>
            </a:extLst>
          </p:cNvPr>
          <p:cNvSpPr>
            <a:spLocks noGrp="1"/>
          </p:cNvSpPr>
          <p:nvPr>
            <p:ph type="title"/>
          </p:nvPr>
        </p:nvSpPr>
        <p:spPr/>
        <p:txBody>
          <a:bodyPr/>
          <a:lstStyle/>
          <a:p>
            <a:r>
              <a:rPr lang="en-US"/>
              <a:t>Research Gap</a:t>
            </a:r>
            <a:endParaRPr lang=""/>
          </a:p>
        </p:txBody>
      </p:sp>
      <p:sp>
        <p:nvSpPr>
          <p:cNvPr id="3" name="Content Placeholder 2">
            <a:extLst>
              <a:ext uri="{FF2B5EF4-FFF2-40B4-BE49-F238E27FC236}">
                <a16:creationId xmlns:a16="http://schemas.microsoft.com/office/drawing/2014/main" id="{54E367C4-2AD7-D44D-AB97-66DC8B14DC14}"/>
              </a:ext>
            </a:extLst>
          </p:cNvPr>
          <p:cNvSpPr>
            <a:spLocks noGrp="1"/>
          </p:cNvSpPr>
          <p:nvPr>
            <p:ph idx="1"/>
          </p:nvPr>
        </p:nvSpPr>
        <p:spPr>
          <a:xfrm>
            <a:off x="304800" y="1343147"/>
            <a:ext cx="11684000" cy="5181600"/>
          </a:xfrm>
        </p:spPr>
        <p:txBody>
          <a:bodyPr vert="horz" lIns="91440" tIns="45720" rIns="91440" bIns="45720" rtlCol="0" anchor="t">
            <a:normAutofit/>
          </a:bodyPr>
          <a:lstStyle/>
          <a:p>
            <a:r>
              <a:rPr lang="en-US">
                <a:latin typeface="Arial"/>
                <a:cs typeface="Arial"/>
              </a:rPr>
              <a:t>Maintain robot’s stability while moving </a:t>
            </a:r>
          </a:p>
          <a:p>
            <a:r>
              <a:rPr lang="en-US">
                <a:latin typeface="Arial"/>
                <a:cs typeface="Arial"/>
              </a:rPr>
              <a:t>According to researchers, robust stability system is challenging task.</a:t>
            </a:r>
          </a:p>
          <a:p>
            <a:r>
              <a:rPr lang="en-US">
                <a:latin typeface="Arial"/>
                <a:cs typeface="Arial"/>
              </a:rPr>
              <a:t>Convert robot’s movements according to human natural </a:t>
            </a:r>
            <a:r>
              <a:rPr lang="en-US">
                <a:latin typeface="+mj-lt"/>
                <a:cs typeface="Arial"/>
              </a:rPr>
              <a:t>motion</a:t>
            </a:r>
          </a:p>
          <a:p>
            <a:endParaRPr lang="en-US">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AEC9F0-91C6-445E-AFB0-53C817566C0A}"/>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pic>
        <p:nvPicPr>
          <p:cNvPr id="7" name="Picture 7" descr="A picture containing text, businesscard&#10;&#10;Description automatically generated">
            <a:extLst>
              <a:ext uri="{FF2B5EF4-FFF2-40B4-BE49-F238E27FC236}">
                <a16:creationId xmlns:a16="http://schemas.microsoft.com/office/drawing/2014/main" id="{BC1E3F28-0E02-418D-B891-948131AF256F}"/>
              </a:ext>
            </a:extLst>
          </p:cNvPr>
          <p:cNvPicPr>
            <a:picLocks noChangeAspect="1"/>
          </p:cNvPicPr>
          <p:nvPr/>
        </p:nvPicPr>
        <p:blipFill>
          <a:blip r:embed="rId2"/>
          <a:stretch>
            <a:fillRect/>
          </a:stretch>
        </p:blipFill>
        <p:spPr>
          <a:xfrm>
            <a:off x="7445829" y="3567794"/>
            <a:ext cx="3273877" cy="2852057"/>
          </a:xfrm>
          <a:prstGeom prst="rect">
            <a:avLst/>
          </a:prstGeom>
        </p:spPr>
      </p:pic>
    </p:spTree>
    <p:extLst>
      <p:ext uri="{BB962C8B-B14F-4D97-AF65-F5344CB8AC3E}">
        <p14:creationId xmlns:p14="http://schemas.microsoft.com/office/powerpoint/2010/main" val="3016652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052E-B717-DE40-A6AA-C33A9AB55D9C}"/>
              </a:ext>
            </a:extLst>
          </p:cNvPr>
          <p:cNvSpPr>
            <a:spLocks noGrp="1"/>
          </p:cNvSpPr>
          <p:nvPr>
            <p:ph type="title"/>
          </p:nvPr>
        </p:nvSpPr>
        <p:spPr/>
        <p:txBody>
          <a:bodyPr/>
          <a:lstStyle/>
          <a:p>
            <a:r>
              <a:rPr lang="en-US">
                <a:latin typeface="Adobe Devanagari"/>
              </a:rPr>
              <a:t>Research Question</a:t>
            </a:r>
            <a:endParaRPr lang="">
              <a:latin typeface="Adobe Devanagari"/>
            </a:endParaRPr>
          </a:p>
        </p:txBody>
      </p:sp>
      <p:sp>
        <p:nvSpPr>
          <p:cNvPr id="3" name="Content Placeholder 2">
            <a:extLst>
              <a:ext uri="{FF2B5EF4-FFF2-40B4-BE49-F238E27FC236}">
                <a16:creationId xmlns:a16="http://schemas.microsoft.com/office/drawing/2014/main" id="{563F4652-0AD6-4648-8C11-42B93A24F005}"/>
              </a:ext>
            </a:extLst>
          </p:cNvPr>
          <p:cNvSpPr>
            <a:spLocks noGrp="1"/>
          </p:cNvSpPr>
          <p:nvPr>
            <p:ph idx="1"/>
          </p:nvPr>
        </p:nvSpPr>
        <p:spPr>
          <a:xfrm>
            <a:off x="304800" y="1334354"/>
            <a:ext cx="11684000" cy="5181600"/>
          </a:xfrm>
        </p:spPr>
        <p:txBody>
          <a:bodyPr/>
          <a:lstStyle/>
          <a:p>
            <a:pPr algn="just"/>
            <a:r>
              <a:rPr lang="en-US">
                <a:latin typeface="+mj-lt"/>
                <a:cs typeface="Arial" panose="020B0604020202020204" pitchFamily="34" charset="0"/>
              </a:rPr>
              <a:t>When it starts to walk and climb stairs control it’s stability is the main part</a:t>
            </a:r>
          </a:p>
          <a:p>
            <a:pPr algn="just"/>
            <a:r>
              <a:rPr lang="en-US">
                <a:latin typeface="+mj-lt"/>
                <a:cs typeface="Arial" panose="020B0604020202020204" pitchFamily="34" charset="0"/>
              </a:rPr>
              <a:t>Implement a generate walking pattern. </a:t>
            </a:r>
          </a:p>
          <a:p>
            <a:pPr algn="just"/>
            <a:r>
              <a:rPr lang="en-US">
                <a:latin typeface="+mj-lt"/>
                <a:cs typeface="Arial" panose="020B0604020202020204" pitchFamily="34" charset="0"/>
              </a:rPr>
              <a:t>How to collect data from moving legs</a:t>
            </a:r>
          </a:p>
          <a:p>
            <a:pPr algn="just"/>
            <a:r>
              <a:rPr lang="en-US">
                <a:latin typeface="+mj-lt"/>
                <a:cs typeface="Arial" panose="020B0604020202020204" pitchFamily="34" charset="0"/>
              </a:rPr>
              <a:t>How to identify start of the staircase and end of the staircase</a:t>
            </a:r>
          </a:p>
          <a:p>
            <a:pPr algn="just"/>
            <a:endParaRPr lang="en-US">
              <a:latin typeface="+mj-lt"/>
              <a:cs typeface="Arial" panose="020B0604020202020204" pitchFamily="34" charset="0"/>
            </a:endParaRPr>
          </a:p>
          <a:p>
            <a:pPr algn="just"/>
            <a:endParaRPr lang="en-US">
              <a:latin typeface="+mj-lt"/>
              <a:cs typeface="Arial" panose="020B0604020202020204" pitchFamily="34" charset="0"/>
            </a:endParaRPr>
          </a:p>
          <a:p>
            <a:pPr algn="just"/>
            <a:endParaRPr lang="">
              <a:latin typeface="+mj-lt"/>
              <a:cs typeface="Arial" panose="020B0604020202020204" pitchFamily="34" charset="0"/>
            </a:endParaRPr>
          </a:p>
        </p:txBody>
      </p:sp>
      <p:sp>
        <p:nvSpPr>
          <p:cNvPr id="4" name="Rectangle 3">
            <a:extLst>
              <a:ext uri="{FF2B5EF4-FFF2-40B4-BE49-F238E27FC236}">
                <a16:creationId xmlns:a16="http://schemas.microsoft.com/office/drawing/2014/main" id="{C81080A8-8527-478B-8A22-AEAB79BEA5FC}"/>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pic>
        <p:nvPicPr>
          <p:cNvPr id="6" name="Picture 6" descr="A picture containing company name&#10;&#10;Description automatically generated">
            <a:extLst>
              <a:ext uri="{FF2B5EF4-FFF2-40B4-BE49-F238E27FC236}">
                <a16:creationId xmlns:a16="http://schemas.microsoft.com/office/drawing/2014/main" id="{B6BD539F-7B59-4937-98CE-E5654382AB9D}"/>
              </a:ext>
            </a:extLst>
          </p:cNvPr>
          <p:cNvPicPr>
            <a:picLocks noChangeAspect="1"/>
          </p:cNvPicPr>
          <p:nvPr/>
        </p:nvPicPr>
        <p:blipFill>
          <a:blip r:embed="rId2"/>
          <a:stretch>
            <a:fillRect/>
          </a:stretch>
        </p:blipFill>
        <p:spPr>
          <a:xfrm>
            <a:off x="7364186" y="4441767"/>
            <a:ext cx="2743200" cy="1321824"/>
          </a:xfrm>
          <a:prstGeom prst="rect">
            <a:avLst/>
          </a:prstGeom>
        </p:spPr>
      </p:pic>
    </p:spTree>
    <p:extLst>
      <p:ext uri="{BB962C8B-B14F-4D97-AF65-F5344CB8AC3E}">
        <p14:creationId xmlns:p14="http://schemas.microsoft.com/office/powerpoint/2010/main" val="790742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04F9-706E-0F42-A73F-E24C778E7D87}"/>
              </a:ext>
            </a:extLst>
          </p:cNvPr>
          <p:cNvSpPr>
            <a:spLocks noGrp="1"/>
          </p:cNvSpPr>
          <p:nvPr>
            <p:ph type="title"/>
          </p:nvPr>
        </p:nvSpPr>
        <p:spPr/>
        <p:txBody>
          <a:bodyPr/>
          <a:lstStyle/>
          <a:p>
            <a:r>
              <a:rPr lang="en-US"/>
              <a:t>Specific and Sub Objectives</a:t>
            </a:r>
            <a:endParaRPr lang=""/>
          </a:p>
        </p:txBody>
      </p:sp>
      <p:sp>
        <p:nvSpPr>
          <p:cNvPr id="3" name="Content Placeholder 2">
            <a:extLst>
              <a:ext uri="{FF2B5EF4-FFF2-40B4-BE49-F238E27FC236}">
                <a16:creationId xmlns:a16="http://schemas.microsoft.com/office/drawing/2014/main" id="{F37605C6-AE8C-934D-A10E-BC1E4622E3D3}"/>
              </a:ext>
            </a:extLst>
          </p:cNvPr>
          <p:cNvSpPr>
            <a:spLocks noGrp="1"/>
          </p:cNvSpPr>
          <p:nvPr>
            <p:ph idx="1"/>
          </p:nvPr>
        </p:nvSpPr>
        <p:spPr/>
        <p:txBody>
          <a:bodyPr/>
          <a:lstStyle/>
          <a:p>
            <a:pPr algn="just"/>
            <a:r>
              <a:rPr lang="en-US">
                <a:latin typeface="+mj-lt"/>
                <a:cs typeface="Arial" panose="020B0604020202020204" pitchFamily="34" charset="0"/>
              </a:rPr>
              <a:t>Specific Objectives</a:t>
            </a:r>
          </a:p>
          <a:p>
            <a:pPr lvl="2" algn="just"/>
            <a:r>
              <a:rPr lang="en-US">
                <a:latin typeface="+mj-lt"/>
                <a:cs typeface="Arial" panose="020B0604020202020204" pitchFamily="34" charset="0"/>
              </a:rPr>
              <a:t>Maintain Stability when moving</a:t>
            </a:r>
          </a:p>
          <a:p>
            <a:pPr lvl="2" algn="just"/>
            <a:r>
              <a:rPr lang="en-US">
                <a:latin typeface="+mj-lt"/>
                <a:cs typeface="Arial" panose="020B0604020202020204" pitchFamily="34" charset="0"/>
              </a:rPr>
              <a:t>Define a model for human walking pattern</a:t>
            </a:r>
          </a:p>
          <a:p>
            <a:pPr algn="just"/>
            <a:r>
              <a:rPr lang="en-US">
                <a:latin typeface="+mj-lt"/>
                <a:cs typeface="Arial" panose="020B0604020202020204" pitchFamily="34" charset="0"/>
              </a:rPr>
              <a:t>Sub Objectives</a:t>
            </a:r>
          </a:p>
          <a:p>
            <a:pPr lvl="2" algn="just"/>
            <a:r>
              <a:rPr lang="en-US">
                <a:latin typeface="+mj-lt"/>
                <a:cs typeface="Arial" panose="020B0604020202020204" pitchFamily="34" charset="0"/>
              </a:rPr>
              <a:t>Detect supportive leg</a:t>
            </a:r>
          </a:p>
          <a:p>
            <a:pPr lvl="2" algn="just"/>
            <a:r>
              <a:rPr lang="en-US">
                <a:latin typeface="+mj-lt"/>
                <a:cs typeface="Arial" panose="020B0604020202020204" pitchFamily="34" charset="0"/>
              </a:rPr>
              <a:t>Implement a controller design</a:t>
            </a:r>
          </a:p>
          <a:p>
            <a:pPr lvl="2" algn="just"/>
            <a:r>
              <a:rPr lang="en-US">
                <a:latin typeface="+mj-lt"/>
                <a:cs typeface="Arial" panose="020B0604020202020204" pitchFamily="34" charset="0"/>
              </a:rPr>
              <a:t>Analyze mechanical properties of human walking</a:t>
            </a:r>
          </a:p>
          <a:p>
            <a:pPr lvl="2" algn="just"/>
            <a:r>
              <a:rPr lang="en-US">
                <a:latin typeface="+mj-lt"/>
                <a:cs typeface="Arial" panose="020B0604020202020204" pitchFamily="34" charset="0"/>
              </a:rPr>
              <a:t>Create the human walking modal</a:t>
            </a:r>
          </a:p>
          <a:p>
            <a:pPr lvl="2" algn="just"/>
            <a:r>
              <a:rPr lang="en-US">
                <a:latin typeface="+mj-lt"/>
                <a:cs typeface="Arial" panose="020B0604020202020204" pitchFamily="34" charset="0"/>
              </a:rPr>
              <a:t>Method to get data while moving legs</a:t>
            </a:r>
          </a:p>
          <a:p>
            <a:pPr lvl="2" algn="just"/>
            <a:endParaRPr lang="en-US">
              <a:latin typeface="+mj-lt"/>
              <a:cs typeface="Arial" panose="020B0604020202020204" pitchFamily="34" charset="0"/>
            </a:endParaRPr>
          </a:p>
          <a:p>
            <a:pPr lvl="2" algn="just"/>
            <a:endParaRPr lang="en-US">
              <a:latin typeface="+mj-lt"/>
              <a:cs typeface="Arial" panose="020B0604020202020204" pitchFamily="34" charset="0"/>
            </a:endParaRPr>
          </a:p>
          <a:p>
            <a:pPr marL="0" indent="0" algn="just">
              <a:buNone/>
            </a:pPr>
            <a:endParaRPr lang="">
              <a:latin typeface="+mj-lt"/>
              <a:cs typeface="Arial" panose="020B0604020202020204" pitchFamily="34" charset="0"/>
            </a:endParaRPr>
          </a:p>
        </p:txBody>
      </p:sp>
      <p:sp>
        <p:nvSpPr>
          <p:cNvPr id="4" name="Rectangle 3">
            <a:extLst>
              <a:ext uri="{FF2B5EF4-FFF2-40B4-BE49-F238E27FC236}">
                <a16:creationId xmlns:a16="http://schemas.microsoft.com/office/drawing/2014/main" id="{5EEAD02A-81B8-4849-90FF-C3192C4AD3AD}"/>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pic>
        <p:nvPicPr>
          <p:cNvPr id="5" name="Picture 5" descr="A picture containing lined, arranged, automaton&#10;&#10;Description automatically generated">
            <a:extLst>
              <a:ext uri="{FF2B5EF4-FFF2-40B4-BE49-F238E27FC236}">
                <a16:creationId xmlns:a16="http://schemas.microsoft.com/office/drawing/2014/main" id="{C7293CBD-926E-4527-88C5-6B2F9665F810}"/>
              </a:ext>
            </a:extLst>
          </p:cNvPr>
          <p:cNvPicPr>
            <a:picLocks noChangeAspect="1"/>
          </p:cNvPicPr>
          <p:nvPr/>
        </p:nvPicPr>
        <p:blipFill>
          <a:blip r:embed="rId2"/>
          <a:stretch>
            <a:fillRect/>
          </a:stretch>
        </p:blipFill>
        <p:spPr>
          <a:xfrm>
            <a:off x="8071757" y="2002971"/>
            <a:ext cx="3233057" cy="3233057"/>
          </a:xfrm>
          <a:prstGeom prst="rect">
            <a:avLst/>
          </a:prstGeom>
        </p:spPr>
      </p:pic>
    </p:spTree>
    <p:extLst>
      <p:ext uri="{BB962C8B-B14F-4D97-AF65-F5344CB8AC3E}">
        <p14:creationId xmlns:p14="http://schemas.microsoft.com/office/powerpoint/2010/main" val="322376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11B7-D832-C542-A4F7-D708524BBAD9}"/>
              </a:ext>
            </a:extLst>
          </p:cNvPr>
          <p:cNvSpPr>
            <a:spLocks noGrp="1"/>
          </p:cNvSpPr>
          <p:nvPr>
            <p:ph type="title"/>
          </p:nvPr>
        </p:nvSpPr>
        <p:spPr/>
        <p:txBody>
          <a:bodyPr/>
          <a:lstStyle/>
          <a:p>
            <a:r>
              <a:rPr lang="en-US"/>
              <a:t>Objectives</a:t>
            </a:r>
            <a:endParaRPr lang=""/>
          </a:p>
        </p:txBody>
      </p:sp>
      <p:pic>
        <p:nvPicPr>
          <p:cNvPr id="4" name="Picture 4">
            <a:extLst>
              <a:ext uri="{FF2B5EF4-FFF2-40B4-BE49-F238E27FC236}">
                <a16:creationId xmlns:a16="http://schemas.microsoft.com/office/drawing/2014/main" id="{0D806FF7-1EC0-574A-B828-10726A012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39" y="1754742"/>
            <a:ext cx="3958116" cy="3958116"/>
          </a:xfrm>
          <a:prstGeom prst="rect">
            <a:avLst/>
          </a:prstGeom>
        </p:spPr>
      </p:pic>
      <p:sp>
        <p:nvSpPr>
          <p:cNvPr id="3" name="Content Placeholder 2">
            <a:extLst>
              <a:ext uri="{FF2B5EF4-FFF2-40B4-BE49-F238E27FC236}">
                <a16:creationId xmlns:a16="http://schemas.microsoft.com/office/drawing/2014/main" id="{3095F3D2-877C-F945-8FE1-D40A303CC6AC}"/>
              </a:ext>
            </a:extLst>
          </p:cNvPr>
          <p:cNvSpPr>
            <a:spLocks noGrp="1"/>
          </p:cNvSpPr>
          <p:nvPr>
            <p:ph idx="1"/>
          </p:nvPr>
        </p:nvSpPr>
        <p:spPr/>
        <p:txBody>
          <a:bodyPr/>
          <a:lstStyle/>
          <a:p>
            <a:pPr algn="just"/>
            <a:r>
              <a:rPr lang="en-US">
                <a:latin typeface="Arial" panose="020B0604020202020204" pitchFamily="34" charset="0"/>
                <a:cs typeface="Arial" panose="020B0604020202020204" pitchFamily="34" charset="0"/>
              </a:rPr>
              <a:t>Main Objective </a:t>
            </a:r>
          </a:p>
          <a:p>
            <a:pPr lvl="1" algn="just"/>
            <a:r>
              <a:rPr lang="en-US">
                <a:latin typeface="Arial" panose="020B0604020202020204" pitchFamily="34" charset="0"/>
                <a:cs typeface="Arial" panose="020B0604020202020204" pitchFamily="34" charset="0"/>
              </a:rPr>
              <a:t>Train robot to climb stairs</a:t>
            </a:r>
          </a:p>
          <a:p>
            <a:pPr algn="just"/>
            <a:endParaRPr lang="en-US">
              <a:latin typeface="Arial" panose="020B0604020202020204" pitchFamily="34" charset="0"/>
              <a:cs typeface="Arial" panose="020B0604020202020204" pitchFamily="34" charset="0"/>
            </a:endParaRPr>
          </a:p>
          <a:p>
            <a:pPr algn="just"/>
            <a:r>
              <a:rPr lang="en-US">
                <a:latin typeface="Arial" panose="020B0604020202020204" pitchFamily="34" charset="0"/>
                <a:cs typeface="Arial" panose="020B0604020202020204" pitchFamily="34" charset="0"/>
              </a:rPr>
              <a:t>Sub Objectives</a:t>
            </a:r>
          </a:p>
          <a:p>
            <a:pPr lvl="1" algn="just"/>
            <a:r>
              <a:rPr lang="en-US">
                <a:latin typeface="Arial" panose="020B0604020202020204" pitchFamily="34" charset="0"/>
                <a:cs typeface="Arial" panose="020B0604020202020204" pitchFamily="34" charset="0"/>
              </a:rPr>
              <a:t>Detect the staircase </a:t>
            </a:r>
          </a:p>
          <a:p>
            <a:pPr lvl="1" algn="just"/>
            <a:r>
              <a:rPr lang="en-US">
                <a:latin typeface="Arial" panose="020B0604020202020204" pitchFamily="34" charset="0"/>
                <a:cs typeface="Arial" panose="020B0604020202020204" pitchFamily="34" charset="0"/>
              </a:rPr>
              <a:t>Get dimensions of staircase </a:t>
            </a:r>
          </a:p>
          <a:p>
            <a:pPr lvl="1" algn="just"/>
            <a:r>
              <a:rPr lang="en-US">
                <a:latin typeface="Arial" panose="020B0604020202020204" pitchFamily="34" charset="0"/>
                <a:cs typeface="Arial" panose="020B0604020202020204" pitchFamily="34" charset="0"/>
              </a:rPr>
              <a:t>Move robot’s legs on the staircase</a:t>
            </a:r>
          </a:p>
          <a:p>
            <a:pPr lvl="1" algn="just"/>
            <a:r>
              <a:rPr lang="en-US">
                <a:latin typeface="Arial" panose="020B0604020202020204" pitchFamily="34" charset="0"/>
                <a:cs typeface="Arial" panose="020B0604020202020204" pitchFamily="34" charset="0"/>
              </a:rPr>
              <a:t>Maintain stability of robot</a:t>
            </a:r>
            <a:endParaRPr la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1656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a:t>System Diagram </a:t>
            </a:r>
          </a:p>
        </p:txBody>
      </p:sp>
      <p:pic>
        <p:nvPicPr>
          <p:cNvPr id="3" name="Content Placeholder 2" descr="Diagram&#10;&#10;Description automatically generated">
            <a:extLst>
              <a:ext uri="{FF2B5EF4-FFF2-40B4-BE49-F238E27FC236}">
                <a16:creationId xmlns:a16="http://schemas.microsoft.com/office/drawing/2014/main" id="{E98CFB99-E57D-40FA-9EED-93AF64D09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096963"/>
            <a:ext cx="8229600" cy="5304944"/>
          </a:xfrm>
        </p:spPr>
      </p:pic>
      <p:sp>
        <p:nvSpPr>
          <p:cNvPr id="4" name="Rectangle 3">
            <a:extLst>
              <a:ext uri="{FF2B5EF4-FFF2-40B4-BE49-F238E27FC236}">
                <a16:creationId xmlns:a16="http://schemas.microsoft.com/office/drawing/2014/main" id="{A09A7CF8-C6AC-4217-A0C3-5D497B656FA7}"/>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spTree>
    <p:extLst>
      <p:ext uri="{BB962C8B-B14F-4D97-AF65-F5344CB8AC3E}">
        <p14:creationId xmlns:p14="http://schemas.microsoft.com/office/powerpoint/2010/main" val="2827413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4F3C-A06E-844E-8FF9-555BEB13B7CB}"/>
              </a:ext>
            </a:extLst>
          </p:cNvPr>
          <p:cNvSpPr>
            <a:spLocks noGrp="1"/>
          </p:cNvSpPr>
          <p:nvPr>
            <p:ph type="title"/>
          </p:nvPr>
        </p:nvSpPr>
        <p:spPr/>
        <p:txBody>
          <a:bodyPr/>
          <a:lstStyle/>
          <a:p>
            <a:r>
              <a:rPr lang="en-US">
                <a:latin typeface="Adobe Devanagari"/>
              </a:rPr>
              <a:t>Technologies</a:t>
            </a:r>
            <a:endParaRPr lang="">
              <a:latin typeface="Adobe Devanagari"/>
            </a:endParaRPr>
          </a:p>
        </p:txBody>
      </p:sp>
      <p:sp>
        <p:nvSpPr>
          <p:cNvPr id="3" name="Content Placeholder 2">
            <a:extLst>
              <a:ext uri="{FF2B5EF4-FFF2-40B4-BE49-F238E27FC236}">
                <a16:creationId xmlns:a16="http://schemas.microsoft.com/office/drawing/2014/main" id="{9657B1E4-A188-B944-A6AC-500CB605A50B}"/>
              </a:ext>
            </a:extLst>
          </p:cNvPr>
          <p:cNvSpPr>
            <a:spLocks noGrp="1"/>
          </p:cNvSpPr>
          <p:nvPr>
            <p:ph idx="1"/>
          </p:nvPr>
        </p:nvSpPr>
        <p:spPr/>
        <p:txBody>
          <a:bodyPr/>
          <a:lstStyle/>
          <a:p>
            <a:r>
              <a:rPr lang="en-US">
                <a:latin typeface="+mj-lt"/>
              </a:rPr>
              <a:t>Programming Language</a:t>
            </a:r>
          </a:p>
          <a:p>
            <a:pPr lvl="2"/>
            <a:r>
              <a:rPr lang="en-US">
                <a:latin typeface="+mj-lt"/>
              </a:rPr>
              <a:t>Python</a:t>
            </a:r>
          </a:p>
          <a:p>
            <a:pPr lvl="2"/>
            <a:endParaRPr lang="en-US">
              <a:latin typeface="+mj-lt"/>
            </a:endParaRPr>
          </a:p>
          <a:p>
            <a:r>
              <a:rPr lang="en-US">
                <a:latin typeface="+mj-lt"/>
              </a:rPr>
              <a:t>Libraries</a:t>
            </a:r>
          </a:p>
          <a:p>
            <a:pPr lvl="2"/>
            <a:r>
              <a:rPr lang="en-US" err="1">
                <a:latin typeface="+mj-lt"/>
              </a:rPr>
              <a:t>OpenNI</a:t>
            </a:r>
            <a:r>
              <a:rPr lang="en-US">
                <a:latin typeface="+mj-lt"/>
              </a:rPr>
              <a:t> and </a:t>
            </a:r>
            <a:r>
              <a:rPr lang="en-US" err="1">
                <a:latin typeface="+mj-lt"/>
              </a:rPr>
              <a:t>Tensorflow</a:t>
            </a:r>
            <a:r>
              <a:rPr lang="en-US">
                <a:latin typeface="+mj-lt"/>
              </a:rPr>
              <a:t> for working with modal in robot environment</a:t>
            </a:r>
          </a:p>
          <a:p>
            <a:pPr lvl="2"/>
            <a:endParaRPr lang="en-US">
              <a:latin typeface="+mj-lt"/>
            </a:endParaRPr>
          </a:p>
          <a:p>
            <a:r>
              <a:rPr lang="en-US">
                <a:latin typeface="+mj-lt"/>
              </a:rPr>
              <a:t>Technology</a:t>
            </a:r>
          </a:p>
          <a:p>
            <a:pPr lvl="2"/>
            <a:r>
              <a:rPr lang="en-US">
                <a:latin typeface="+mj-lt"/>
              </a:rPr>
              <a:t>Sensors and Position based control</a:t>
            </a:r>
          </a:p>
        </p:txBody>
      </p:sp>
      <p:sp>
        <p:nvSpPr>
          <p:cNvPr id="4" name="Rectangle 3">
            <a:extLst>
              <a:ext uri="{FF2B5EF4-FFF2-40B4-BE49-F238E27FC236}">
                <a16:creationId xmlns:a16="http://schemas.microsoft.com/office/drawing/2014/main" id="{35F00015-C42E-4D83-B02A-9958A9F697EA}"/>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spTree>
    <p:extLst>
      <p:ext uri="{BB962C8B-B14F-4D97-AF65-F5344CB8AC3E}">
        <p14:creationId xmlns:p14="http://schemas.microsoft.com/office/powerpoint/2010/main" val="2986230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8EC5-0173-AF49-B108-B88EE64C6E7B}"/>
              </a:ext>
            </a:extLst>
          </p:cNvPr>
          <p:cNvSpPr>
            <a:spLocks noGrp="1"/>
          </p:cNvSpPr>
          <p:nvPr>
            <p:ph type="title"/>
          </p:nvPr>
        </p:nvSpPr>
        <p:spPr/>
        <p:txBody>
          <a:bodyPr>
            <a:normAutofit/>
          </a:bodyPr>
          <a:lstStyle/>
          <a:p>
            <a:r>
              <a:rPr lang="en-US">
                <a:latin typeface="Adobe Devanagari"/>
              </a:rPr>
              <a:t>Requirements</a:t>
            </a:r>
            <a:endParaRPr lang="">
              <a:latin typeface="Adobe Devanagari"/>
            </a:endParaRPr>
          </a:p>
        </p:txBody>
      </p:sp>
      <p:sp>
        <p:nvSpPr>
          <p:cNvPr id="3" name="Content Placeholder 2">
            <a:extLst>
              <a:ext uri="{FF2B5EF4-FFF2-40B4-BE49-F238E27FC236}">
                <a16:creationId xmlns:a16="http://schemas.microsoft.com/office/drawing/2014/main" id="{A49377EC-3936-9C40-B4C0-CEF561562075}"/>
              </a:ext>
            </a:extLst>
          </p:cNvPr>
          <p:cNvSpPr>
            <a:spLocks noGrp="1"/>
          </p:cNvSpPr>
          <p:nvPr>
            <p:ph idx="1"/>
          </p:nvPr>
        </p:nvSpPr>
        <p:spPr/>
        <p:txBody>
          <a:bodyPr>
            <a:normAutofit/>
          </a:bodyPr>
          <a:lstStyle/>
          <a:p>
            <a:r>
              <a:rPr lang="en-US">
                <a:solidFill>
                  <a:srgbClr val="C00000"/>
                </a:solidFill>
                <a:latin typeface="+mj-lt"/>
              </a:rPr>
              <a:t>User Requirements</a:t>
            </a:r>
          </a:p>
          <a:p>
            <a:pPr lvl="2"/>
            <a:r>
              <a:rPr lang="en-US">
                <a:latin typeface="+mj-lt"/>
              </a:rPr>
              <a:t>Should be able maintain stability when moving as well as climbing staircase</a:t>
            </a:r>
          </a:p>
          <a:p>
            <a:pPr lvl="2"/>
            <a:r>
              <a:rPr lang="en-US">
                <a:latin typeface="+mj-lt"/>
              </a:rPr>
              <a:t>Should be moved according to human walking principles</a:t>
            </a:r>
          </a:p>
          <a:p>
            <a:pPr lvl="2"/>
            <a:endParaRPr lang="en-US">
              <a:latin typeface="+mj-lt"/>
            </a:endParaRPr>
          </a:p>
          <a:p>
            <a:r>
              <a:rPr lang="en-US">
                <a:solidFill>
                  <a:srgbClr val="C00000"/>
                </a:solidFill>
                <a:latin typeface="+mj-lt"/>
              </a:rPr>
              <a:t>System requirements (For implementation) </a:t>
            </a:r>
          </a:p>
          <a:p>
            <a:pPr lvl="2"/>
            <a:r>
              <a:rPr lang="en-US">
                <a:latin typeface="+mj-lt"/>
              </a:rPr>
              <a:t>Core 2 duo or grater CPU. </a:t>
            </a:r>
          </a:p>
          <a:p>
            <a:pPr lvl="2"/>
            <a:r>
              <a:rPr lang="en-US">
                <a:latin typeface="+mj-lt"/>
              </a:rPr>
              <a:t>4GB or greater memory. </a:t>
            </a:r>
          </a:p>
          <a:p>
            <a:pPr lvl="2"/>
            <a:r>
              <a:rPr lang="en-US">
                <a:latin typeface="+mj-lt"/>
              </a:rPr>
              <a:t>5GB hard space. </a:t>
            </a:r>
          </a:p>
          <a:p>
            <a:pPr lvl="2"/>
            <a:r>
              <a:rPr lang="en-US">
                <a:latin typeface="+mj-lt"/>
              </a:rPr>
              <a:t>Ubuntu OS. </a:t>
            </a:r>
          </a:p>
          <a:p>
            <a:pPr lvl="2"/>
            <a:r>
              <a:rPr lang="en-US">
                <a:latin typeface="+mj-lt"/>
              </a:rPr>
              <a:t>Robot Operating System (robotics middleware suite) </a:t>
            </a:r>
          </a:p>
          <a:p>
            <a:endParaRPr lang="" sz="2400">
              <a:latin typeface="+mj-lt"/>
            </a:endParaRPr>
          </a:p>
        </p:txBody>
      </p:sp>
      <p:sp>
        <p:nvSpPr>
          <p:cNvPr id="4" name="Rectangle 3">
            <a:extLst>
              <a:ext uri="{FF2B5EF4-FFF2-40B4-BE49-F238E27FC236}">
                <a16:creationId xmlns:a16="http://schemas.microsoft.com/office/drawing/2014/main" id="{9C37806E-BC1F-4721-9F97-745BB4427D95}"/>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spTree>
    <p:extLst>
      <p:ext uri="{BB962C8B-B14F-4D97-AF65-F5344CB8AC3E}">
        <p14:creationId xmlns:p14="http://schemas.microsoft.com/office/powerpoint/2010/main" val="2369593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55C5F4-4EEE-480B-822A-264802E152BE}"/>
              </a:ext>
            </a:extLst>
          </p:cNvPr>
          <p:cNvSpPr>
            <a:spLocks noGrp="1"/>
          </p:cNvSpPr>
          <p:nvPr>
            <p:ph type="title"/>
          </p:nvPr>
        </p:nvSpPr>
        <p:spPr>
          <a:xfrm>
            <a:off x="304800" y="304800"/>
            <a:ext cx="11684000" cy="792162"/>
          </a:xfrm>
        </p:spPr>
        <p:txBody>
          <a:bodyPr>
            <a:normAutofit/>
          </a:bodyPr>
          <a:lstStyle/>
          <a:p>
            <a:r>
              <a:rPr lang="en-US">
                <a:latin typeface="Adobe Devanagari"/>
              </a:rPr>
              <a:t>Requirements Cont’d</a:t>
            </a:r>
            <a:endParaRPr lang="">
              <a:latin typeface="Adobe Devanagari"/>
            </a:endParaRPr>
          </a:p>
        </p:txBody>
      </p:sp>
      <p:sp>
        <p:nvSpPr>
          <p:cNvPr id="5" name="Content Placeholder 2">
            <a:extLst>
              <a:ext uri="{FF2B5EF4-FFF2-40B4-BE49-F238E27FC236}">
                <a16:creationId xmlns:a16="http://schemas.microsoft.com/office/drawing/2014/main" id="{52CFBC2F-AF0B-4AEF-84EA-64F98D249292}"/>
              </a:ext>
            </a:extLst>
          </p:cNvPr>
          <p:cNvSpPr>
            <a:spLocks noGrp="1"/>
          </p:cNvSpPr>
          <p:nvPr>
            <p:ph idx="1"/>
          </p:nvPr>
        </p:nvSpPr>
        <p:spPr>
          <a:xfrm>
            <a:off x="304800" y="1143000"/>
            <a:ext cx="11684000" cy="5181600"/>
          </a:xfrm>
        </p:spPr>
        <p:txBody>
          <a:bodyPr vert="horz" lIns="91440" tIns="45720" rIns="91440" bIns="45720" rtlCol="0" anchor="t">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a:ln>
                  <a:noFill/>
                </a:ln>
                <a:effectLst/>
                <a:uLnTx/>
                <a:uFillTx/>
                <a:latin typeface="+mj-lt"/>
                <a:ea typeface="+mn-ea"/>
                <a:cs typeface="+mn-cs"/>
              </a:rPr>
              <a:t>Software Specific Requirements</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a:ln>
                  <a:noFill/>
                </a:ln>
                <a:solidFill>
                  <a:srgbClr val="C00000"/>
                </a:solidFill>
                <a:effectLst/>
                <a:uLnTx/>
                <a:uFillTx/>
                <a:latin typeface="+mj-lt"/>
                <a:ea typeface="+mn-ea"/>
                <a:cs typeface="+mn-cs"/>
              </a:rPr>
              <a:t>Functional</a:t>
            </a:r>
            <a:endParaRPr lang="en-US" sz="3200" b="0" i="0" u="none" strike="noStrike" kern="1200" cap="none" spc="0" normalizeH="0" baseline="0" noProof="0">
              <a:ln>
                <a:noFill/>
              </a:ln>
              <a:solidFill>
                <a:srgbClr val="C00000"/>
              </a:solidFill>
              <a:effectLst/>
              <a:uLnTx/>
              <a:uFillTx/>
              <a:latin typeface="+mj-lt"/>
              <a:cs typeface="Calibri"/>
            </a:endParaRPr>
          </a:p>
          <a:p>
            <a:pPr marR="0" lvl="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400">
                <a:latin typeface="+mj-lt"/>
              </a:rPr>
              <a:t>Detect support leg</a:t>
            </a:r>
            <a:endParaRPr lang="en-US" sz="2400" b="0" i="0" u="none" strike="noStrike" kern="1200" cap="none" spc="0" normalizeH="0" baseline="0" noProof="0">
              <a:ln>
                <a:noFill/>
              </a:ln>
              <a:effectLst/>
              <a:uLnTx/>
              <a:uFillTx/>
              <a:latin typeface="+mj-lt"/>
              <a:cs typeface="Calibri"/>
            </a:endParaRPr>
          </a:p>
          <a:p>
            <a:pPr marR="0" lvl="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effectLst/>
                <a:uLnTx/>
                <a:uFillTx/>
                <a:latin typeface="+mj-lt"/>
                <a:ea typeface="+mn-ea"/>
                <a:cs typeface="+mn-cs"/>
              </a:rPr>
              <a:t>Get data from sensors</a:t>
            </a:r>
            <a:endParaRPr lang="en-US" sz="2400" b="0" i="0" u="none" strike="noStrike" kern="1200" cap="none" spc="0" normalizeH="0" baseline="0" noProof="0">
              <a:ln>
                <a:noFill/>
              </a:ln>
              <a:effectLst/>
              <a:uLnTx/>
              <a:uFillTx/>
              <a:latin typeface="+mj-lt"/>
              <a:cs typeface="Calibri"/>
            </a:endParaRPr>
          </a:p>
          <a:p>
            <a:pPr marR="0" lvl="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effectLst/>
                <a:uLnTx/>
                <a:uFillTx/>
                <a:latin typeface="+mj-lt"/>
                <a:ea typeface="+mn-ea"/>
                <a:cs typeface="+mn-cs"/>
              </a:rPr>
              <a:t>Walk according to human walking modal</a:t>
            </a:r>
            <a:endParaRPr lang="en-US" sz="2400" b="0" i="0" u="none" strike="noStrike" kern="1200" cap="none" spc="0" normalizeH="0" baseline="0" noProof="0">
              <a:ln>
                <a:noFill/>
              </a:ln>
              <a:effectLst/>
              <a:uLnTx/>
              <a:uFillTx/>
              <a:latin typeface="+mj-lt"/>
              <a:cs typeface="Calibri"/>
            </a:endParaRPr>
          </a:p>
          <a:p>
            <a:pPr marR="0" lvl="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effectLst/>
                <a:uLnTx/>
                <a:uFillTx/>
                <a:latin typeface="+mj-lt"/>
                <a:ea typeface="+mn-ea"/>
                <a:cs typeface="+mn-cs"/>
              </a:rPr>
              <a:t>Get data from other component</a:t>
            </a:r>
            <a:endParaRPr lang="en-US" sz="2400" b="0" i="0" u="none" strike="noStrike" kern="1200" cap="none" spc="0" normalizeH="0" baseline="0" noProof="0">
              <a:ln>
                <a:noFill/>
              </a:ln>
              <a:effectLst/>
              <a:uLnTx/>
              <a:uFillTx/>
              <a:latin typeface="+mj-lt"/>
              <a:cs typeface="Calibri"/>
            </a:endParaRPr>
          </a:p>
          <a:p>
            <a:pPr lvl="2">
              <a:defRPr/>
            </a:pPr>
            <a:r>
              <a:rPr lang="en-US" sz="3200">
                <a:solidFill>
                  <a:srgbClr val="C00000"/>
                </a:solidFill>
                <a:latin typeface="+mj-lt"/>
              </a:rPr>
              <a:t>Non-functional </a:t>
            </a:r>
            <a:endParaRPr kumimoji="0" lang="en-US" sz="3200" b="0" i="0" u="none" strike="noStrike" kern="1200" cap="none" spc="0" normalizeH="0" baseline="0" noProof="0">
              <a:ln>
                <a:noFill/>
              </a:ln>
              <a:solidFill>
                <a:prstClr val="black"/>
              </a:solidFill>
              <a:effectLst/>
              <a:uLnTx/>
              <a:uFillTx/>
              <a:latin typeface="+mj-lt"/>
              <a:ea typeface="+mn-ea"/>
              <a:cs typeface="+mn-cs"/>
            </a:endParaRPr>
          </a:p>
          <a:p>
            <a:pPr marR="0" lvl="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400">
                <a:latin typeface="+mj-lt"/>
              </a:rPr>
              <a:t>Speed</a:t>
            </a:r>
            <a:endParaRPr lang="en-US" sz="2400" b="0" i="0" u="none" strike="noStrike" kern="1200" cap="none" spc="0" normalizeH="0" baseline="0" noProof="0">
              <a:ln>
                <a:noFill/>
              </a:ln>
              <a:effectLst/>
              <a:uLnTx/>
              <a:uFillTx/>
              <a:latin typeface="+mj-lt"/>
              <a:cs typeface="Calibri"/>
            </a:endParaRPr>
          </a:p>
          <a:p>
            <a:pPr marR="0" lvl="3"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effectLst/>
                <a:uLnTx/>
                <a:uFillTx/>
                <a:latin typeface="+mj-lt"/>
                <a:ea typeface="+mn-ea"/>
                <a:cs typeface="+mn-cs"/>
              </a:rPr>
              <a:t>Maintainability</a:t>
            </a:r>
            <a:endParaRPr lang="en-US" sz="2400" b="0" i="0" u="none" strike="noStrike" kern="1200" cap="none" spc="0" normalizeH="0" baseline="0" noProof="0">
              <a:ln>
                <a:noFill/>
              </a:ln>
              <a:effectLst/>
              <a:uLnTx/>
              <a:uFillTx/>
              <a:latin typeface="+mj-lt"/>
              <a:cs typeface="Calibri"/>
            </a:endParaRPr>
          </a:p>
          <a:p>
            <a:pPr lvl="3">
              <a:buFont typeface="Arial" pitchFamily="2" charset="2"/>
              <a:buChar char="•"/>
            </a:pPr>
            <a:r>
              <a:rPr lang="en-US" sz="2400">
                <a:latin typeface="+mj-lt"/>
                <a:cs typeface="Calibri"/>
              </a:rPr>
              <a:t>Durability</a:t>
            </a:r>
          </a:p>
          <a:p>
            <a:endParaRPr lang="" sz="2400">
              <a:latin typeface="+mj-lt"/>
              <a:cs typeface="Calibri"/>
            </a:endParaRPr>
          </a:p>
        </p:txBody>
      </p:sp>
      <p:pic>
        <p:nvPicPr>
          <p:cNvPr id="13" name="Picture 12" descr="Icon&#10;&#10;Description automatically generated">
            <a:extLst>
              <a:ext uri="{FF2B5EF4-FFF2-40B4-BE49-F238E27FC236}">
                <a16:creationId xmlns:a16="http://schemas.microsoft.com/office/drawing/2014/main" id="{A6CF805F-8A65-48A9-AE1A-857A32A8E1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5447" y="1943100"/>
            <a:ext cx="4425554" cy="2835355"/>
          </a:xfrm>
          <a:prstGeom prst="rect">
            <a:avLst/>
          </a:prstGeom>
        </p:spPr>
      </p:pic>
      <p:sp>
        <p:nvSpPr>
          <p:cNvPr id="6" name="Rectangle 5">
            <a:extLst>
              <a:ext uri="{FF2B5EF4-FFF2-40B4-BE49-F238E27FC236}">
                <a16:creationId xmlns:a16="http://schemas.microsoft.com/office/drawing/2014/main" id="{6C7FA60D-51F2-440A-B625-C131D8F45D0C}"/>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spTree>
    <p:extLst>
      <p:ext uri="{BB962C8B-B14F-4D97-AF65-F5344CB8AC3E}">
        <p14:creationId xmlns:p14="http://schemas.microsoft.com/office/powerpoint/2010/main" val="190311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F3BC-07A9-ED42-8E32-51A56E08E3F9}"/>
              </a:ext>
            </a:extLst>
          </p:cNvPr>
          <p:cNvSpPr>
            <a:spLocks noGrp="1"/>
          </p:cNvSpPr>
          <p:nvPr>
            <p:ph type="title"/>
          </p:nvPr>
        </p:nvSpPr>
        <p:spPr/>
        <p:txBody>
          <a:bodyPr/>
          <a:lstStyle/>
          <a:p>
            <a:r>
              <a:rPr lang="en-US">
                <a:latin typeface="+mj-lt"/>
              </a:rPr>
              <a:t>Work Breakdown Structure</a:t>
            </a:r>
            <a:endParaRPr lang="">
              <a:latin typeface="+mj-lt"/>
            </a:endParaRPr>
          </a:p>
        </p:txBody>
      </p:sp>
      <p:pic>
        <p:nvPicPr>
          <p:cNvPr id="5" name="Content Placeholder 4" descr="Diagram&#10;&#10;Description automatically generated">
            <a:extLst>
              <a:ext uri="{FF2B5EF4-FFF2-40B4-BE49-F238E27FC236}">
                <a16:creationId xmlns:a16="http://schemas.microsoft.com/office/drawing/2014/main" id="{FC0B16DB-2D4A-42E5-9810-3BD8746ABD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978" y="1219200"/>
            <a:ext cx="11262043" cy="4953000"/>
          </a:xfrm>
        </p:spPr>
      </p:pic>
      <p:sp>
        <p:nvSpPr>
          <p:cNvPr id="4" name="Rectangle 3">
            <a:extLst>
              <a:ext uri="{FF2B5EF4-FFF2-40B4-BE49-F238E27FC236}">
                <a16:creationId xmlns:a16="http://schemas.microsoft.com/office/drawing/2014/main" id="{86CDFB4E-D544-41E3-A8ED-681F1E83876F}"/>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spTree>
    <p:extLst>
      <p:ext uri="{BB962C8B-B14F-4D97-AF65-F5344CB8AC3E}">
        <p14:creationId xmlns:p14="http://schemas.microsoft.com/office/powerpoint/2010/main" val="347100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D877D-B4BF-4317-83A6-E92D1DA2EBB0}"/>
              </a:ext>
            </a:extLst>
          </p:cNvPr>
          <p:cNvSpPr>
            <a:spLocks noGrp="1"/>
          </p:cNvSpPr>
          <p:nvPr>
            <p:ph type="title"/>
          </p:nvPr>
        </p:nvSpPr>
        <p:spPr/>
        <p:txBody>
          <a:bodyPr/>
          <a:lstStyle/>
          <a:p>
            <a:r>
              <a:rPr lang="en-US"/>
              <a:t>Commercialization</a:t>
            </a:r>
          </a:p>
        </p:txBody>
      </p:sp>
      <p:sp>
        <p:nvSpPr>
          <p:cNvPr id="3" name="Content Placeholder 2">
            <a:extLst>
              <a:ext uri="{FF2B5EF4-FFF2-40B4-BE49-F238E27FC236}">
                <a16:creationId xmlns:a16="http://schemas.microsoft.com/office/drawing/2014/main" id="{B7F239D6-0106-41D3-A818-86719CDE739A}"/>
              </a:ext>
            </a:extLst>
          </p:cNvPr>
          <p:cNvSpPr>
            <a:spLocks noGrp="1"/>
          </p:cNvSpPr>
          <p:nvPr>
            <p:ph idx="1"/>
          </p:nvPr>
        </p:nvSpPr>
        <p:spPr/>
        <p:txBody>
          <a:bodyPr/>
          <a:lstStyle/>
          <a:p>
            <a:pPr algn="just"/>
            <a:r>
              <a:rPr lang="en-US">
                <a:latin typeface="+mj-lt"/>
                <a:cs typeface="Arial" panose="020B0604020202020204" pitchFamily="34" charset="0"/>
              </a:rPr>
              <a:t>User benefits</a:t>
            </a:r>
          </a:p>
          <a:p>
            <a:pPr lvl="2" algn="just"/>
            <a:r>
              <a:rPr lang="en-US">
                <a:latin typeface="+mj-lt"/>
                <a:cs typeface="Arial" panose="020B0604020202020204" pitchFamily="34" charset="0"/>
              </a:rPr>
              <a:t>Move robot accurately under any condition reliably</a:t>
            </a:r>
          </a:p>
          <a:p>
            <a:pPr lvl="2" algn="just"/>
            <a:endParaRPr lang="en-US">
              <a:latin typeface="+mj-lt"/>
              <a:cs typeface="Arial" panose="020B0604020202020204" pitchFamily="34" charset="0"/>
            </a:endParaRPr>
          </a:p>
          <a:p>
            <a:pPr algn="just"/>
            <a:r>
              <a:rPr lang="en-US">
                <a:latin typeface="+mj-lt"/>
                <a:cs typeface="Arial" panose="020B0604020202020204" pitchFamily="34" charset="0"/>
              </a:rPr>
              <a:t>In the industries</a:t>
            </a:r>
          </a:p>
          <a:p>
            <a:pPr lvl="2" algn="just"/>
            <a:r>
              <a:rPr lang="en-US">
                <a:latin typeface="+mj-lt"/>
                <a:cs typeface="Arial" panose="020B0604020202020204" pitchFamily="34" charset="0"/>
              </a:rPr>
              <a:t>This will work efficiently and can </a:t>
            </a:r>
            <a:r>
              <a:rPr lang="en-US" i="0">
                <a:solidFill>
                  <a:srgbClr val="202124"/>
                </a:solidFill>
                <a:effectLst/>
                <a:latin typeface="+mj-lt"/>
              </a:rPr>
              <a:t>help to boost productivity, safety, and time savings in factories.</a:t>
            </a:r>
            <a:endParaRPr lang="en-US">
              <a:latin typeface="+mj-lt"/>
              <a:cs typeface="Arial" panose="020B0604020202020204" pitchFamily="34" charset="0"/>
            </a:endParaRPr>
          </a:p>
          <a:p>
            <a:endParaRPr lang="en-US"/>
          </a:p>
        </p:txBody>
      </p:sp>
      <p:sp>
        <p:nvSpPr>
          <p:cNvPr id="4" name="Rectangle 3">
            <a:extLst>
              <a:ext uri="{FF2B5EF4-FFF2-40B4-BE49-F238E27FC236}">
                <a16:creationId xmlns:a16="http://schemas.microsoft.com/office/drawing/2014/main" id="{BF012B63-AF61-43AD-8554-009A359C96C1}"/>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spTree>
    <p:extLst>
      <p:ext uri="{BB962C8B-B14F-4D97-AF65-F5344CB8AC3E}">
        <p14:creationId xmlns:p14="http://schemas.microsoft.com/office/powerpoint/2010/main" val="2337092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A98-EDCD-4D62-A922-D4C4FA5ADBB4}"/>
              </a:ext>
            </a:extLst>
          </p:cNvPr>
          <p:cNvSpPr>
            <a:spLocks noGrp="1"/>
          </p:cNvSpPr>
          <p:nvPr>
            <p:ph type="title"/>
          </p:nvPr>
        </p:nvSpPr>
        <p:spPr>
          <a:xfrm>
            <a:off x="304800" y="78581"/>
            <a:ext cx="11684000" cy="792162"/>
          </a:xfrm>
        </p:spPr>
        <p:txBody>
          <a:bodyPr/>
          <a:lstStyle/>
          <a:p>
            <a:r>
              <a:rPr lang="en-US">
                <a:latin typeface="Adobe Devanagari"/>
              </a:rPr>
              <a:t>References</a:t>
            </a:r>
            <a:endParaRPr lang="en-US"/>
          </a:p>
        </p:txBody>
      </p:sp>
      <p:graphicFrame>
        <p:nvGraphicFramePr>
          <p:cNvPr id="5" name="Content Placeholder 15">
            <a:extLst>
              <a:ext uri="{FF2B5EF4-FFF2-40B4-BE49-F238E27FC236}">
                <a16:creationId xmlns:a16="http://schemas.microsoft.com/office/drawing/2014/main" id="{517EF7C0-D6E6-4685-85F9-F866F6EBFF23}"/>
              </a:ext>
            </a:extLst>
          </p:cNvPr>
          <p:cNvGraphicFramePr>
            <a:graphicFrameLocks noGrp="1"/>
          </p:cNvGraphicFramePr>
          <p:nvPr>
            <p:ph idx="1"/>
            <p:extLst>
              <p:ext uri="{D42A27DB-BD31-4B8C-83A1-F6EECF244321}">
                <p14:modId xmlns:p14="http://schemas.microsoft.com/office/powerpoint/2010/main" val="1309263020"/>
              </p:ext>
            </p:extLst>
          </p:nvPr>
        </p:nvGraphicFramePr>
        <p:xfrm>
          <a:off x="259976" y="999565"/>
          <a:ext cx="11786143" cy="5234244"/>
        </p:xfrm>
        <a:graphic>
          <a:graphicData uri="http://schemas.openxmlformats.org/drawingml/2006/table">
            <a:tbl>
              <a:tblPr firstRow="1" bandRow="1">
                <a:tableStyleId>{616DA210-FB5B-4158-B5E0-FEB733F419BA}</a:tableStyleId>
              </a:tblPr>
              <a:tblGrid>
                <a:gridCol w="1311088">
                  <a:extLst>
                    <a:ext uri="{9D8B030D-6E8A-4147-A177-3AD203B41FA5}">
                      <a16:colId xmlns:a16="http://schemas.microsoft.com/office/drawing/2014/main" val="4047085392"/>
                    </a:ext>
                  </a:extLst>
                </a:gridCol>
                <a:gridCol w="10475055">
                  <a:extLst>
                    <a:ext uri="{9D8B030D-6E8A-4147-A177-3AD203B41FA5}">
                      <a16:colId xmlns:a16="http://schemas.microsoft.com/office/drawing/2014/main" val="426866428"/>
                    </a:ext>
                  </a:extLst>
                </a:gridCol>
              </a:tblGrid>
              <a:tr h="352298">
                <a:tc>
                  <a:txBody>
                    <a:bodyPr/>
                    <a:lstStyle/>
                    <a:p>
                      <a:pPr marL="0" algn="l" rtl="0" eaLnBrk="1" latinLnBrk="0" hangingPunct="1">
                        <a:spcBef>
                          <a:spcPts val="0"/>
                        </a:spcBef>
                        <a:spcAft>
                          <a:spcPts val="0"/>
                        </a:spcAft>
                      </a:pPr>
                      <a:r>
                        <a:rPr lang="en-US" sz="1800" kern="1200" dirty="0">
                          <a:effectLst/>
                        </a:rPr>
                        <a:t>Reference</a:t>
                      </a:r>
                      <a:endParaRPr lang="en-US" dirty="0">
                        <a:effectLst/>
                      </a:endParaRPr>
                    </a:p>
                    <a:p>
                      <a:pPr marL="0" lvl="0" algn="l">
                        <a:spcBef>
                          <a:spcPts val="0"/>
                        </a:spcBef>
                        <a:spcAft>
                          <a:spcPts val="0"/>
                        </a:spcAft>
                        <a:buNone/>
                      </a:pPr>
                      <a:r>
                        <a:rPr lang="en-US" sz="1800" kern="1200" dirty="0">
                          <a:effectLst/>
                        </a:rPr>
                        <a:t> Number</a:t>
                      </a:r>
                      <a:endParaRPr lang="en-US" dirty="0">
                        <a:effectLst/>
                      </a:endParaRPr>
                    </a:p>
                  </a:txBody>
                  <a:tcPr marL="0" marR="0" marT="0" marB="0" anchor="ctr"/>
                </a:tc>
                <a:tc>
                  <a:txBody>
                    <a:bodyPr/>
                    <a:lstStyle/>
                    <a:p>
                      <a:pPr marL="0" algn="l" rtl="0" eaLnBrk="1" latinLnBrk="0" hangingPunct="1">
                        <a:spcBef>
                          <a:spcPts val="0"/>
                        </a:spcBef>
                        <a:spcAft>
                          <a:spcPts val="0"/>
                        </a:spcAft>
                      </a:pPr>
                      <a:r>
                        <a:rPr lang="en-US" sz="1800" kern="1200" dirty="0">
                          <a:effectLst/>
                        </a:rPr>
                        <a:t>Reference</a:t>
                      </a:r>
                      <a:endParaRPr lang="en-US" dirty="0">
                        <a:effectLst/>
                      </a:endParaRPr>
                    </a:p>
                  </a:txBody>
                  <a:tcPr marL="0" marR="0" marT="0" marB="0" anchor="ctr"/>
                </a:tc>
                <a:extLst>
                  <a:ext uri="{0D108BD9-81ED-4DB2-BD59-A6C34878D82A}">
                    <a16:rowId xmlns:a16="http://schemas.microsoft.com/office/drawing/2014/main" val="1789717156"/>
                  </a:ext>
                </a:extLst>
              </a:tr>
              <a:tr h="933704">
                <a:tc>
                  <a:txBody>
                    <a:bodyPr/>
                    <a:lstStyle/>
                    <a:p>
                      <a:pPr marL="0" algn="l" rtl="0" eaLnBrk="1" latinLnBrk="0" hangingPunct="1">
                        <a:spcBef>
                          <a:spcPts val="0"/>
                        </a:spcBef>
                        <a:spcAft>
                          <a:spcPts val="0"/>
                        </a:spcAft>
                      </a:pPr>
                      <a:r>
                        <a:rPr lang="en-US" sz="1400" kern="1200" dirty="0">
                          <a:effectLst/>
                        </a:rPr>
                        <a:t>[1] </a:t>
                      </a:r>
                      <a:endParaRPr lang="en-US" dirty="0">
                        <a:effectLst/>
                      </a:endParaRPr>
                    </a:p>
                  </a:txBody>
                  <a:tcPr marL="0" marR="0" marT="0" marB="0" anchor="ctr"/>
                </a:tc>
                <a:tc>
                  <a:txBody>
                    <a:bodyPr/>
                    <a:lstStyle/>
                    <a:p>
                      <a:pPr marL="0" marR="0" lvl="0" indent="0" algn="l">
                        <a:spcBef>
                          <a:spcPts val="0"/>
                        </a:spcBef>
                        <a:spcAft>
                          <a:spcPts val="0"/>
                        </a:spcAft>
                        <a:buNone/>
                      </a:pPr>
                      <a:r>
                        <a:rPr lang="en-US" sz="1400" b="0" i="0" u="none" strike="noStrike" kern="1200" noProof="0" dirty="0">
                          <a:solidFill>
                            <a:schemeClr val="tx1"/>
                          </a:solidFill>
                          <a:effectLst/>
                          <a:latin typeface="Calibri"/>
                        </a:rPr>
                        <a:t>S. Lee, J. Lee, D. G. Lee and Y. Oh, "Walking pattern generation in sagittal plane possessing characteristics of human normal walking," 2016 IEEE International Conference on Mechatronics and Automation, 2016, pp. 1066-1072, </a:t>
                      </a:r>
                      <a:r>
                        <a:rPr lang="en-US" sz="1400" b="0" i="0" u="none" strike="noStrike" kern="1200" noProof="0" dirty="0" err="1">
                          <a:solidFill>
                            <a:schemeClr val="tx1"/>
                          </a:solidFill>
                          <a:effectLst/>
                          <a:latin typeface="Calibri"/>
                        </a:rPr>
                        <a:t>doi</a:t>
                      </a:r>
                      <a:r>
                        <a:rPr lang="en-US" sz="1400" b="0" i="0" u="none" strike="noStrike" kern="1200" noProof="0" dirty="0">
                          <a:solidFill>
                            <a:schemeClr val="tx1"/>
                          </a:solidFill>
                          <a:effectLst/>
                          <a:latin typeface="Calibri"/>
                        </a:rPr>
                        <a:t>: 10.1109/ICMA.2016.7558710.</a:t>
                      </a:r>
                      <a:endParaRPr lang="en-US" dirty="0"/>
                    </a:p>
                  </a:txBody>
                  <a:tcPr marL="0" marR="0" marT="0" marB="0" anchor="ctr"/>
                </a:tc>
                <a:extLst>
                  <a:ext uri="{0D108BD9-81ED-4DB2-BD59-A6C34878D82A}">
                    <a16:rowId xmlns:a16="http://schemas.microsoft.com/office/drawing/2014/main" val="2130360285"/>
                  </a:ext>
                </a:extLst>
              </a:tr>
              <a:tr h="770128">
                <a:tc>
                  <a:txBody>
                    <a:bodyPr/>
                    <a:lstStyle/>
                    <a:p>
                      <a:pPr marL="0" algn="l" rtl="0" eaLnBrk="1" latinLnBrk="0" hangingPunct="1">
                        <a:spcBef>
                          <a:spcPts val="0"/>
                        </a:spcBef>
                        <a:spcAft>
                          <a:spcPts val="0"/>
                        </a:spcAft>
                      </a:pPr>
                      <a:r>
                        <a:rPr lang="en-US" sz="1400" kern="1200" dirty="0">
                          <a:effectLst/>
                        </a:rPr>
                        <a:t>[2] </a:t>
                      </a:r>
                      <a:endParaRPr lang="en-US" dirty="0">
                        <a:effectLst/>
                      </a:endParaRPr>
                    </a:p>
                  </a:txBody>
                  <a:tcPr marL="0" marR="0" marT="0" marB="0" anchor="ctr"/>
                </a:tc>
                <a:tc>
                  <a:txBody>
                    <a:bodyPr/>
                    <a:lstStyle/>
                    <a:p>
                      <a:pPr marL="0" lvl="0" indent="0" algn="just">
                        <a:spcBef>
                          <a:spcPts val="0"/>
                        </a:spcBef>
                        <a:spcAft>
                          <a:spcPts val="0"/>
                        </a:spcAft>
                        <a:buNone/>
                      </a:pPr>
                      <a:r>
                        <a:rPr lang="en-US" sz="1400" b="0" i="0" u="none" strike="noStrike" kern="1200" noProof="0" dirty="0">
                          <a:solidFill>
                            <a:schemeClr val="tx1"/>
                          </a:solidFill>
                          <a:effectLst/>
                          <a:latin typeface="Calibri"/>
                        </a:rPr>
                        <a:t>G. Chen, B. Hou, S. Guo and J. Wang, "A Guide for Human Walking Model and Control — Insights from Mechanical Property Analysis of Human Walking," 2020 Chinese Control And Decision Conference (CCDC), 2020, pp. 4785-4790, </a:t>
                      </a:r>
                      <a:r>
                        <a:rPr lang="en-US" sz="1400" b="0" i="0" u="none" strike="noStrike" kern="1200" noProof="0" dirty="0" err="1">
                          <a:solidFill>
                            <a:schemeClr val="tx1"/>
                          </a:solidFill>
                          <a:effectLst/>
                          <a:latin typeface="Calibri"/>
                        </a:rPr>
                        <a:t>doi</a:t>
                      </a:r>
                      <a:r>
                        <a:rPr lang="en-US" sz="1400" b="0" i="0" u="none" strike="noStrike" kern="1200" noProof="0" dirty="0">
                          <a:solidFill>
                            <a:schemeClr val="tx1"/>
                          </a:solidFill>
                          <a:effectLst/>
                          <a:latin typeface="Calibri"/>
                        </a:rPr>
                        <a:t>: 10.1109/CCDC49329.2020.9164160.</a:t>
                      </a:r>
                      <a:endParaRPr lang="en-US" dirty="0"/>
                    </a:p>
                  </a:txBody>
                  <a:tcPr marL="0" marR="0" marT="0" marB="0" anchor="ctr"/>
                </a:tc>
                <a:extLst>
                  <a:ext uri="{0D108BD9-81ED-4DB2-BD59-A6C34878D82A}">
                    <a16:rowId xmlns:a16="http://schemas.microsoft.com/office/drawing/2014/main" val="2279230690"/>
                  </a:ext>
                </a:extLst>
              </a:tr>
              <a:tr h="916813">
                <a:tc>
                  <a:txBody>
                    <a:bodyPr/>
                    <a:lstStyle/>
                    <a:p>
                      <a:pPr marL="0" algn="l" rtl="0" eaLnBrk="1" latinLnBrk="0" hangingPunct="1">
                        <a:spcBef>
                          <a:spcPts val="0"/>
                        </a:spcBef>
                        <a:spcAft>
                          <a:spcPts val="0"/>
                        </a:spcAft>
                      </a:pPr>
                      <a:r>
                        <a:rPr lang="en-US" sz="1400" kern="1200" dirty="0">
                          <a:effectLst/>
                        </a:rPr>
                        <a:t>[3] </a:t>
                      </a:r>
                      <a:endParaRPr lang="en-US" dirty="0">
                        <a:effectLst/>
                      </a:endParaRPr>
                    </a:p>
                  </a:txBody>
                  <a:tcPr marL="0" marR="0" marT="0" marB="0" anchor="ctr"/>
                </a:tc>
                <a:tc>
                  <a:txBody>
                    <a:bodyPr/>
                    <a:lstStyle/>
                    <a:p>
                      <a:pPr marL="0" lvl="0" indent="0" algn="just">
                        <a:spcBef>
                          <a:spcPts val="0"/>
                        </a:spcBef>
                        <a:spcAft>
                          <a:spcPts val="0"/>
                        </a:spcAft>
                        <a:buNone/>
                      </a:pPr>
                      <a:r>
                        <a:rPr lang="en-US" sz="1400" b="0" i="0" u="none" strike="noStrike" kern="1200" noProof="0" dirty="0">
                          <a:solidFill>
                            <a:schemeClr val="tx1"/>
                          </a:solidFill>
                          <a:effectLst/>
                          <a:latin typeface="Calibri"/>
                        </a:rPr>
                        <a:t>J. Koenemann and M. Bennewitz, "Whole-body imitation of human motions with a Nao humanoid," 2012 7th ACM/IEEE International Conference on Human-Robot Interaction (HRI), 2012, pp. 425-425, </a:t>
                      </a:r>
                      <a:r>
                        <a:rPr lang="en-US" sz="1400" b="0" i="0" u="none" strike="noStrike" kern="1200" noProof="0" dirty="0" err="1">
                          <a:solidFill>
                            <a:schemeClr val="tx1"/>
                          </a:solidFill>
                          <a:effectLst/>
                          <a:latin typeface="Calibri"/>
                        </a:rPr>
                        <a:t>doi</a:t>
                      </a:r>
                      <a:r>
                        <a:rPr lang="en-US" sz="1400" b="0" i="0" u="none" strike="noStrike" kern="1200" noProof="0" dirty="0">
                          <a:solidFill>
                            <a:schemeClr val="tx1"/>
                          </a:solidFill>
                          <a:effectLst/>
                          <a:latin typeface="Calibri"/>
                        </a:rPr>
                        <a:t>: 10.1145/2157689.2157830.</a:t>
                      </a:r>
                      <a:endParaRPr lang="en-US" dirty="0"/>
                    </a:p>
                  </a:txBody>
                  <a:tcPr marL="0" marR="0" marT="0" marB="0" anchor="ctr"/>
                </a:tc>
                <a:extLst>
                  <a:ext uri="{0D108BD9-81ED-4DB2-BD59-A6C34878D82A}">
                    <a16:rowId xmlns:a16="http://schemas.microsoft.com/office/drawing/2014/main" val="2703926428"/>
                  </a:ext>
                </a:extLst>
              </a:tr>
              <a:tr h="563372">
                <a:tc>
                  <a:txBody>
                    <a:bodyPr/>
                    <a:lstStyle/>
                    <a:p>
                      <a:pPr marL="0" algn="l" rtl="0" eaLnBrk="1" latinLnBrk="0" hangingPunct="1">
                        <a:spcBef>
                          <a:spcPts val="0"/>
                        </a:spcBef>
                        <a:spcAft>
                          <a:spcPts val="0"/>
                        </a:spcAft>
                      </a:pPr>
                      <a:r>
                        <a:rPr lang="en-US" sz="1400" kern="1200" dirty="0">
                          <a:effectLst/>
                        </a:rPr>
                        <a:t>[4]</a:t>
                      </a:r>
                      <a:endParaRPr lang="en-US" dirty="0">
                        <a:effectLst/>
                      </a:endParaRPr>
                    </a:p>
                  </a:txBody>
                  <a:tcPr marL="0" marR="0" marT="0" marB="0" anchor="ctr"/>
                </a:tc>
                <a:tc>
                  <a:txBody>
                    <a:bodyPr/>
                    <a:lstStyle/>
                    <a:p>
                      <a:pPr marL="0" lvl="0" indent="0" algn="just">
                        <a:spcBef>
                          <a:spcPts val="0"/>
                        </a:spcBef>
                        <a:spcAft>
                          <a:spcPts val="0"/>
                        </a:spcAft>
                        <a:buNone/>
                      </a:pPr>
                      <a:r>
                        <a:rPr lang="en-US" sz="1400" b="0" i="0" u="none" strike="noStrike" kern="1200" noProof="0" dirty="0">
                          <a:solidFill>
                            <a:schemeClr val="tx1"/>
                          </a:solidFill>
                          <a:effectLst/>
                          <a:latin typeface="Calibri"/>
                        </a:rPr>
                        <a:t>P. </a:t>
                      </a:r>
                      <a:r>
                        <a:rPr lang="en-US" sz="1400" b="0" i="0" u="none" strike="noStrike" kern="1200" noProof="0" dirty="0" err="1">
                          <a:solidFill>
                            <a:schemeClr val="tx1"/>
                          </a:solidFill>
                          <a:effectLst/>
                          <a:latin typeface="Calibri"/>
                        </a:rPr>
                        <a:t>Shahverdi</a:t>
                      </a:r>
                      <a:r>
                        <a:rPr lang="en-US" sz="1400" b="0" i="0" u="none" strike="noStrike" kern="1200" noProof="0" dirty="0">
                          <a:solidFill>
                            <a:schemeClr val="tx1"/>
                          </a:solidFill>
                          <a:effectLst/>
                          <a:latin typeface="Calibri"/>
                        </a:rPr>
                        <a:t>, M. J. Ansari and M. T. </a:t>
                      </a:r>
                      <a:r>
                        <a:rPr lang="en-US" sz="1400" b="0" i="0" u="none" strike="noStrike" kern="1200" noProof="0" dirty="0" err="1">
                          <a:solidFill>
                            <a:schemeClr val="tx1"/>
                          </a:solidFill>
                          <a:effectLst/>
                          <a:latin typeface="Calibri"/>
                        </a:rPr>
                        <a:t>Masouleh</a:t>
                      </a:r>
                      <a:r>
                        <a:rPr lang="en-US" sz="1400" b="0" i="0" u="none" strike="noStrike" kern="1200" noProof="0" dirty="0">
                          <a:solidFill>
                            <a:schemeClr val="tx1"/>
                          </a:solidFill>
                          <a:effectLst/>
                          <a:latin typeface="Calibri"/>
                        </a:rPr>
                        <a:t>, "Balance Strategy for Human Imitation by a NAO Humanoid Robot," 2017 5th RSI International Conference on Robotics and Mechatronics (</a:t>
                      </a:r>
                      <a:r>
                        <a:rPr lang="en-US" sz="1400" b="0" i="0" u="none" strike="noStrike" kern="1200" noProof="0" dirty="0" err="1">
                          <a:solidFill>
                            <a:schemeClr val="tx1"/>
                          </a:solidFill>
                          <a:effectLst/>
                          <a:latin typeface="Calibri"/>
                        </a:rPr>
                        <a:t>ICRoM</a:t>
                      </a:r>
                      <a:r>
                        <a:rPr lang="en-US" sz="1400" b="0" i="0" u="none" strike="noStrike" kern="1200" noProof="0" dirty="0">
                          <a:solidFill>
                            <a:schemeClr val="tx1"/>
                          </a:solidFill>
                          <a:effectLst/>
                          <a:latin typeface="Calibri"/>
                        </a:rPr>
                        <a:t>), 2017, pp. 138-143, </a:t>
                      </a:r>
                      <a:r>
                        <a:rPr lang="en-US" sz="1400" b="0" i="0" u="none" strike="noStrike" kern="1200" noProof="0" dirty="0" err="1">
                          <a:solidFill>
                            <a:schemeClr val="tx1"/>
                          </a:solidFill>
                          <a:effectLst/>
                          <a:latin typeface="Calibri"/>
                        </a:rPr>
                        <a:t>doi</a:t>
                      </a:r>
                      <a:r>
                        <a:rPr lang="en-US" sz="1400" b="0" i="0" u="none" strike="noStrike" kern="1200" noProof="0" dirty="0">
                          <a:solidFill>
                            <a:schemeClr val="tx1"/>
                          </a:solidFill>
                          <a:effectLst/>
                          <a:latin typeface="Calibri"/>
                        </a:rPr>
                        <a:t>: 10.1109/ICRoM.2017.8466225.</a:t>
                      </a:r>
                      <a:endParaRPr lang="en-US" dirty="0"/>
                    </a:p>
                  </a:txBody>
                  <a:tcPr marL="0" marR="0" marT="0" marB="0" anchor="ctr"/>
                </a:tc>
                <a:extLst>
                  <a:ext uri="{0D108BD9-81ED-4DB2-BD59-A6C34878D82A}">
                    <a16:rowId xmlns:a16="http://schemas.microsoft.com/office/drawing/2014/main" val="3697126086"/>
                  </a:ext>
                </a:extLst>
              </a:tr>
              <a:tr h="672352">
                <a:tc>
                  <a:txBody>
                    <a:bodyPr/>
                    <a:lstStyle/>
                    <a:p>
                      <a:pPr marL="0" algn="l" rtl="0" eaLnBrk="1" latinLnBrk="0" hangingPunct="1">
                        <a:spcBef>
                          <a:spcPts val="0"/>
                        </a:spcBef>
                        <a:spcAft>
                          <a:spcPts val="0"/>
                        </a:spcAft>
                      </a:pPr>
                      <a:r>
                        <a:rPr lang="en-US" sz="1400" kern="1200" dirty="0">
                          <a:effectLst/>
                        </a:rPr>
                        <a:t>[5]</a:t>
                      </a:r>
                      <a:endParaRPr lang="en-US" dirty="0">
                        <a:effectLst/>
                      </a:endParaRPr>
                    </a:p>
                  </a:txBody>
                  <a:tcPr marL="0" marR="0" marT="0" marB="0" anchor="ctr"/>
                </a:tc>
                <a:tc>
                  <a:txBody>
                    <a:bodyPr/>
                    <a:lstStyle/>
                    <a:p>
                      <a:pPr marL="0" lvl="0" indent="0" algn="just">
                        <a:spcBef>
                          <a:spcPts val="0"/>
                        </a:spcBef>
                        <a:spcAft>
                          <a:spcPts val="0"/>
                        </a:spcAft>
                        <a:buNone/>
                      </a:pPr>
                      <a:r>
                        <a:rPr lang="en-US" sz="1400" b="0" i="0" u="none" strike="noStrike" kern="1200" noProof="0" dirty="0">
                          <a:solidFill>
                            <a:schemeClr val="tx1"/>
                          </a:solidFill>
                          <a:effectLst/>
                          <a:latin typeface="Calibri"/>
                        </a:rPr>
                        <a:t>K. Inoue, A. </a:t>
                      </a:r>
                      <a:r>
                        <a:rPr lang="en-US" sz="1400" b="0" i="0" u="none" strike="noStrike" kern="1200" noProof="0" dirty="0" err="1">
                          <a:solidFill>
                            <a:schemeClr val="tx1"/>
                          </a:solidFill>
                          <a:effectLst/>
                          <a:latin typeface="Calibri"/>
                        </a:rPr>
                        <a:t>Pripunnochai</a:t>
                      </a:r>
                      <a:r>
                        <a:rPr lang="en-US" sz="1400" b="0" i="0" u="none" strike="noStrike" kern="1200" noProof="0" dirty="0">
                          <a:solidFill>
                            <a:schemeClr val="tx1"/>
                          </a:solidFill>
                          <a:effectLst/>
                          <a:latin typeface="Calibri"/>
                        </a:rPr>
                        <a:t> and T. Wada, "A control method for transfemoral prosthetic knees in level walking and stair ascending based on thigh angular motion," 2016 38th Annual International Conference of the IEEE Engineering in Medicine and Biology Society (EMBC), 2016, pp. 4638-4641, </a:t>
                      </a:r>
                      <a:r>
                        <a:rPr lang="en-US" sz="1400" b="0" i="0" u="none" strike="noStrike" kern="1200" noProof="0" dirty="0" err="1">
                          <a:solidFill>
                            <a:schemeClr val="tx1"/>
                          </a:solidFill>
                          <a:effectLst/>
                          <a:latin typeface="Calibri"/>
                        </a:rPr>
                        <a:t>doi</a:t>
                      </a:r>
                      <a:r>
                        <a:rPr lang="en-US" sz="1400" b="0" i="0" u="none" strike="noStrike" kern="1200" noProof="0" dirty="0">
                          <a:solidFill>
                            <a:schemeClr val="tx1"/>
                          </a:solidFill>
                          <a:effectLst/>
                          <a:latin typeface="Calibri"/>
                        </a:rPr>
                        <a:t>: 10.1109/EMBC.2016.7591761.</a:t>
                      </a:r>
                      <a:endParaRPr lang="en-US" dirty="0"/>
                    </a:p>
                  </a:txBody>
                  <a:tcPr marL="0" marR="0" marT="0" marB="0" anchor="ctr"/>
                </a:tc>
                <a:extLst>
                  <a:ext uri="{0D108BD9-81ED-4DB2-BD59-A6C34878D82A}">
                    <a16:rowId xmlns:a16="http://schemas.microsoft.com/office/drawing/2014/main" val="2050561620"/>
                  </a:ext>
                </a:extLst>
              </a:tr>
              <a:tr h="829235">
                <a:tc>
                  <a:txBody>
                    <a:bodyPr/>
                    <a:lstStyle/>
                    <a:p>
                      <a:pPr marL="0" algn="l" rtl="0" eaLnBrk="1" latinLnBrk="0" hangingPunct="1">
                        <a:spcBef>
                          <a:spcPts val="0"/>
                        </a:spcBef>
                        <a:spcAft>
                          <a:spcPts val="0"/>
                        </a:spcAft>
                      </a:pPr>
                      <a:r>
                        <a:rPr lang="en-US" sz="1400" kern="1200" dirty="0">
                          <a:effectLst/>
                        </a:rPr>
                        <a:t>[6] </a:t>
                      </a:r>
                      <a:endParaRPr lang="en-US" dirty="0">
                        <a:effectLst/>
                      </a:endParaRPr>
                    </a:p>
                  </a:txBody>
                  <a:tcPr marL="0" marR="0" marT="0" marB="0" anchor="ctr"/>
                </a:tc>
                <a:tc>
                  <a:txBody>
                    <a:bodyPr/>
                    <a:lstStyle/>
                    <a:p>
                      <a:pPr marL="0" lvl="0" algn="l">
                        <a:spcBef>
                          <a:spcPts val="0"/>
                        </a:spcBef>
                        <a:spcAft>
                          <a:spcPts val="0"/>
                        </a:spcAft>
                        <a:buNone/>
                      </a:pPr>
                      <a:r>
                        <a:rPr lang="en-US" sz="1400" b="0" i="0" u="none" strike="noStrike" kern="1200" noProof="0" dirty="0">
                          <a:effectLst/>
                          <a:latin typeface="Cambria"/>
                        </a:rPr>
                        <a:t>S. Caron, A. </a:t>
                      </a:r>
                      <a:r>
                        <a:rPr lang="en-US" sz="1400" b="0" i="0" u="none" strike="noStrike" kern="1200" noProof="0" dirty="0" err="1">
                          <a:effectLst/>
                          <a:latin typeface="Cambria"/>
                        </a:rPr>
                        <a:t>Kheddar</a:t>
                      </a:r>
                      <a:r>
                        <a:rPr lang="en-US" sz="1400" b="0" i="0" u="none" strike="noStrike" kern="1200" noProof="0" dirty="0">
                          <a:effectLst/>
                          <a:latin typeface="Cambria"/>
                        </a:rPr>
                        <a:t> and O. </a:t>
                      </a:r>
                      <a:r>
                        <a:rPr lang="en-US" sz="1400" b="0" i="0" u="none" strike="noStrike" kern="1200" noProof="0" dirty="0" err="1">
                          <a:effectLst/>
                          <a:latin typeface="Cambria"/>
                        </a:rPr>
                        <a:t>Tempier</a:t>
                      </a:r>
                      <a:r>
                        <a:rPr lang="en-US" sz="1400" b="0" i="0" u="none" strike="noStrike" kern="1200" noProof="0" dirty="0">
                          <a:effectLst/>
                          <a:latin typeface="Cambria"/>
                        </a:rPr>
                        <a:t>, "Stair Climbing Stabilization of the HRP-4 Humanoid Robot using Whole-body Admittance Control," </a:t>
                      </a:r>
                      <a:r>
                        <a:rPr lang="en-US" sz="1400" b="0" i="1" u="none" strike="noStrike" kern="1200" noProof="0" dirty="0">
                          <a:effectLst/>
                          <a:latin typeface="Cambria"/>
                        </a:rPr>
                        <a:t>2019 International Conference on Robotics and Automation (ICRA)</a:t>
                      </a:r>
                      <a:r>
                        <a:rPr lang="en-US" sz="1400" b="0" i="0" u="none" strike="noStrike" kern="1200" noProof="0" dirty="0">
                          <a:effectLst/>
                          <a:latin typeface="Cambria"/>
                        </a:rPr>
                        <a:t>, 2019, pp. 277-283, </a:t>
                      </a:r>
                      <a:r>
                        <a:rPr lang="en-US" sz="1400" b="0" i="0" u="none" strike="noStrike" kern="1200" noProof="0" dirty="0" err="1">
                          <a:effectLst/>
                          <a:latin typeface="Cambria"/>
                        </a:rPr>
                        <a:t>doi</a:t>
                      </a:r>
                      <a:r>
                        <a:rPr lang="en-US" sz="1400" b="0" i="0" u="none" strike="noStrike" kern="1200" noProof="0" dirty="0">
                          <a:effectLst/>
                          <a:latin typeface="Cambria"/>
                        </a:rPr>
                        <a:t>: 10.1109/ICRA.2019.8794348.</a:t>
                      </a:r>
                      <a:endParaRPr lang="en-US" dirty="0"/>
                    </a:p>
                  </a:txBody>
                  <a:tcPr marL="0" marR="0" marT="0" marB="0" anchor="ctr"/>
                </a:tc>
                <a:extLst>
                  <a:ext uri="{0D108BD9-81ED-4DB2-BD59-A6C34878D82A}">
                    <a16:rowId xmlns:a16="http://schemas.microsoft.com/office/drawing/2014/main" val="3635092063"/>
                  </a:ext>
                </a:extLst>
              </a:tr>
            </a:tbl>
          </a:graphicData>
        </a:graphic>
      </p:graphicFrame>
      <p:sp>
        <p:nvSpPr>
          <p:cNvPr id="17" name="Rectangle 16">
            <a:extLst>
              <a:ext uri="{FF2B5EF4-FFF2-40B4-BE49-F238E27FC236}">
                <a16:creationId xmlns:a16="http://schemas.microsoft.com/office/drawing/2014/main" id="{25E76740-BCAB-437C-9B73-657578BDE740}"/>
              </a:ext>
            </a:extLst>
          </p:cNvPr>
          <p:cNvSpPr/>
          <p:nvPr/>
        </p:nvSpPr>
        <p:spPr>
          <a:xfrm>
            <a:off x="2667000" y="6507060"/>
            <a:ext cx="3505200" cy="33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mj-lt"/>
              </a:rPr>
              <a:t>IT18212150</a:t>
            </a:r>
            <a:r>
              <a:rPr lang="en-US" b="1">
                <a:solidFill>
                  <a:schemeClr val="tx1"/>
                </a:solidFill>
              </a:rPr>
              <a:t> | </a:t>
            </a:r>
            <a:r>
              <a:rPr lang="en-US">
                <a:solidFill>
                  <a:schemeClr val="tx1"/>
                </a:solidFill>
                <a:latin typeface="+mj-lt"/>
              </a:rPr>
              <a:t>T.D. BALASOORIYA</a:t>
            </a:r>
            <a:r>
              <a:rPr lang="en-US"/>
              <a:t> </a:t>
            </a:r>
          </a:p>
        </p:txBody>
      </p:sp>
    </p:spTree>
    <p:extLst>
      <p:ext uri="{BB962C8B-B14F-4D97-AF65-F5344CB8AC3E}">
        <p14:creationId xmlns:p14="http://schemas.microsoft.com/office/powerpoint/2010/main" val="3314749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2F5E4-D6BA-A940-A724-9C7A0EEAD1C8}"/>
              </a:ext>
            </a:extLst>
          </p:cNvPr>
          <p:cNvSpPr>
            <a:spLocks noGrp="1"/>
          </p:cNvSpPr>
          <p:nvPr>
            <p:ph type="title"/>
          </p:nvPr>
        </p:nvSpPr>
        <p:spPr/>
        <p:txBody>
          <a:bodyPr/>
          <a:lstStyle/>
          <a:p>
            <a:r>
              <a:rPr lang="en-US"/>
              <a:t>Work Distribution</a:t>
            </a:r>
            <a:endParaRPr lang=""/>
          </a:p>
        </p:txBody>
      </p:sp>
      <p:pic>
        <p:nvPicPr>
          <p:cNvPr id="4" name="Picture 4">
            <a:extLst>
              <a:ext uri="{FF2B5EF4-FFF2-40B4-BE49-F238E27FC236}">
                <a16:creationId xmlns:a16="http://schemas.microsoft.com/office/drawing/2014/main" id="{31293C23-421B-9B41-BCCE-A4542DCDCF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096961"/>
            <a:ext cx="11684000" cy="5125571"/>
          </a:xfrm>
        </p:spPr>
      </p:pic>
    </p:spTree>
    <p:extLst>
      <p:ext uri="{BB962C8B-B14F-4D97-AF65-F5344CB8AC3E}">
        <p14:creationId xmlns:p14="http://schemas.microsoft.com/office/powerpoint/2010/main" val="4089437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lstStyle/>
          <a:p>
            <a:r>
              <a:rPr lang="en-US"/>
              <a:t>Budget</a:t>
            </a:r>
          </a:p>
        </p:txBody>
      </p:sp>
      <p:graphicFrame>
        <p:nvGraphicFramePr>
          <p:cNvPr id="2" name="Table 2">
            <a:extLst>
              <a:ext uri="{FF2B5EF4-FFF2-40B4-BE49-F238E27FC236}">
                <a16:creationId xmlns:a16="http://schemas.microsoft.com/office/drawing/2014/main" id="{144D8BDD-B646-B444-BBA6-CD49ECADEC32}"/>
              </a:ext>
            </a:extLst>
          </p:cNvPr>
          <p:cNvGraphicFramePr>
            <a:graphicFrameLocks noGrp="1"/>
          </p:cNvGraphicFramePr>
          <p:nvPr>
            <p:ph idx="1"/>
            <p:extLst>
              <p:ext uri="{D42A27DB-BD31-4B8C-83A1-F6EECF244321}">
                <p14:modId xmlns:p14="http://schemas.microsoft.com/office/powerpoint/2010/main" val="3707723350"/>
              </p:ext>
            </p:extLst>
          </p:nvPr>
        </p:nvGraphicFramePr>
        <p:xfrm>
          <a:off x="304800" y="1143000"/>
          <a:ext cx="11683998" cy="1483360"/>
        </p:xfrm>
        <a:graphic>
          <a:graphicData uri="http://schemas.openxmlformats.org/drawingml/2006/table">
            <a:tbl>
              <a:tblPr firstRow="1" firstCol="1" bandRow="1">
                <a:tableStyleId>{7E9639D4-E3E2-4D34-9284-5A2195B3D0D7}</a:tableStyleId>
              </a:tblPr>
              <a:tblGrid>
                <a:gridCol w="3894666">
                  <a:extLst>
                    <a:ext uri="{9D8B030D-6E8A-4147-A177-3AD203B41FA5}">
                      <a16:colId xmlns:a16="http://schemas.microsoft.com/office/drawing/2014/main" val="998214560"/>
                    </a:ext>
                  </a:extLst>
                </a:gridCol>
                <a:gridCol w="3894666">
                  <a:extLst>
                    <a:ext uri="{9D8B030D-6E8A-4147-A177-3AD203B41FA5}">
                      <a16:colId xmlns:a16="http://schemas.microsoft.com/office/drawing/2014/main" val="1861190034"/>
                    </a:ext>
                  </a:extLst>
                </a:gridCol>
                <a:gridCol w="3894666">
                  <a:extLst>
                    <a:ext uri="{9D8B030D-6E8A-4147-A177-3AD203B41FA5}">
                      <a16:colId xmlns:a16="http://schemas.microsoft.com/office/drawing/2014/main" val="2954172989"/>
                    </a:ext>
                  </a:extLst>
                </a:gridCol>
              </a:tblGrid>
              <a:tr h="370840">
                <a:tc>
                  <a:txBody>
                    <a:bodyPr/>
                    <a:lstStyle/>
                    <a:p>
                      <a:r>
                        <a:rPr lang="en-US"/>
                        <a:t>Component </a:t>
                      </a:r>
                      <a:endParaRPr lang=""/>
                    </a:p>
                  </a:txBody>
                  <a:tcPr/>
                </a:tc>
                <a:tc>
                  <a:txBody>
                    <a:bodyPr/>
                    <a:lstStyle/>
                    <a:p>
                      <a:pPr algn="ctr"/>
                      <a:r>
                        <a:rPr lang="en-US"/>
                        <a:t>Amount (USD) </a:t>
                      </a:r>
                      <a:endParaRPr lang=""/>
                    </a:p>
                  </a:txBody>
                  <a:tcPr/>
                </a:tc>
                <a:tc>
                  <a:txBody>
                    <a:bodyPr/>
                    <a:lstStyle/>
                    <a:p>
                      <a:pPr algn="ctr"/>
                      <a:r>
                        <a:rPr lang="en-US"/>
                        <a:t>Amount (LKR) </a:t>
                      </a:r>
                      <a:endParaRPr lang=""/>
                    </a:p>
                  </a:txBody>
                  <a:tcPr/>
                </a:tc>
                <a:extLst>
                  <a:ext uri="{0D108BD9-81ED-4DB2-BD59-A6C34878D82A}">
                    <a16:rowId xmlns:a16="http://schemas.microsoft.com/office/drawing/2014/main" val="2323623766"/>
                  </a:ext>
                </a:extLst>
              </a:tr>
              <a:tr h="370840">
                <a:tc>
                  <a:txBody>
                    <a:bodyPr/>
                    <a:lstStyle/>
                    <a:p>
                      <a:r>
                        <a:rPr lang="en-US"/>
                        <a:t>Frameworks and libraries </a:t>
                      </a:r>
                      <a:endParaRPr lang=""/>
                    </a:p>
                  </a:txBody>
                  <a:tcPr/>
                </a:tc>
                <a:tc>
                  <a:txBody>
                    <a:bodyPr/>
                    <a:lstStyle/>
                    <a:p>
                      <a:pPr algn="ctr"/>
                      <a:r>
                        <a:rPr lang="en-US"/>
                        <a:t>Free (0$)</a:t>
                      </a:r>
                      <a:endParaRPr lang=""/>
                    </a:p>
                  </a:txBody>
                  <a:tcPr anchor="ctr"/>
                </a:tc>
                <a:tc>
                  <a:txBody>
                    <a:bodyPr/>
                    <a:lstStyle/>
                    <a:p>
                      <a:pPr algn="ctr"/>
                      <a:r>
                        <a:rPr lang="en-US"/>
                        <a:t>0 LKR </a:t>
                      </a:r>
                      <a:endParaRPr lang=""/>
                    </a:p>
                  </a:txBody>
                  <a:tcPr anchor="ctr"/>
                </a:tc>
                <a:extLst>
                  <a:ext uri="{0D108BD9-81ED-4DB2-BD59-A6C34878D82A}">
                    <a16:rowId xmlns:a16="http://schemas.microsoft.com/office/drawing/2014/main" val="120339697"/>
                  </a:ext>
                </a:extLst>
              </a:tr>
              <a:tr h="370840">
                <a:tc>
                  <a:txBody>
                    <a:bodyPr/>
                    <a:lstStyle/>
                    <a:p>
                      <a:r>
                        <a:rPr lang="en-US"/>
                        <a:t>Internet Package </a:t>
                      </a:r>
                      <a:endParaRPr lang=""/>
                    </a:p>
                  </a:txBody>
                  <a:tcPr/>
                </a:tc>
                <a:tc>
                  <a:txBody>
                    <a:bodyPr/>
                    <a:lstStyle/>
                    <a:p>
                      <a:pPr algn="ctr"/>
                      <a:r>
                        <a:rPr lang="en-US"/>
                        <a:t>30$</a:t>
                      </a:r>
                      <a:endParaRPr lang=""/>
                    </a:p>
                  </a:txBody>
                  <a:tcPr anchor="ctr"/>
                </a:tc>
                <a:tc>
                  <a:txBody>
                    <a:bodyPr/>
                    <a:lstStyle/>
                    <a:p>
                      <a:pPr algn="ctr"/>
                      <a:r>
                        <a:rPr lang="en-US"/>
                        <a:t>6000 LKR </a:t>
                      </a:r>
                      <a:endParaRPr lang=""/>
                    </a:p>
                  </a:txBody>
                  <a:tcPr anchor="ctr"/>
                </a:tc>
                <a:extLst>
                  <a:ext uri="{0D108BD9-81ED-4DB2-BD59-A6C34878D82A}">
                    <a16:rowId xmlns:a16="http://schemas.microsoft.com/office/drawing/2014/main" val="3524479923"/>
                  </a:ext>
                </a:extLst>
              </a:tr>
              <a:tr h="370840">
                <a:tc>
                  <a:txBody>
                    <a:bodyPr/>
                    <a:lstStyle/>
                    <a:p>
                      <a:r>
                        <a:rPr lang="en-US"/>
                        <a:t>Total</a:t>
                      </a:r>
                      <a:endParaRPr lang=""/>
                    </a:p>
                  </a:txBody>
                  <a:tcPr/>
                </a:tc>
                <a:tc>
                  <a:txBody>
                    <a:bodyPr/>
                    <a:lstStyle/>
                    <a:p>
                      <a:pPr algn="ctr"/>
                      <a:r>
                        <a:rPr lang="en-US"/>
                        <a:t>30$</a:t>
                      </a:r>
                      <a:endParaRPr lang=""/>
                    </a:p>
                  </a:txBody>
                  <a:tcPr anchor="ctr"/>
                </a:tc>
                <a:tc>
                  <a:txBody>
                    <a:bodyPr/>
                    <a:lstStyle/>
                    <a:p>
                      <a:pPr algn="ctr"/>
                      <a:r>
                        <a:rPr lang="en-US"/>
                        <a:t>6000 LKR </a:t>
                      </a:r>
                      <a:endParaRPr lang=""/>
                    </a:p>
                  </a:txBody>
                  <a:tcPr anchor="ctr"/>
                </a:tc>
                <a:extLst>
                  <a:ext uri="{0D108BD9-81ED-4DB2-BD59-A6C34878D82A}">
                    <a16:rowId xmlns:a16="http://schemas.microsoft.com/office/drawing/2014/main" val="4201052473"/>
                  </a:ext>
                </a:extLst>
              </a:tr>
            </a:tbl>
          </a:graphicData>
        </a:graphic>
      </p:graphicFrame>
    </p:spTree>
    <p:extLst>
      <p:ext uri="{BB962C8B-B14F-4D97-AF65-F5344CB8AC3E}">
        <p14:creationId xmlns:p14="http://schemas.microsoft.com/office/powerpoint/2010/main" val="4109653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FF2B8B9-E28B-9C4B-B0D4-E477BF856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484" y="1031994"/>
            <a:ext cx="6192762" cy="5418667"/>
          </a:xfrm>
          <a:prstGeom prst="rect">
            <a:avLst/>
          </a:prstGeom>
        </p:spPr>
      </p:pic>
      <p:sp>
        <p:nvSpPr>
          <p:cNvPr id="2" name="Title 1">
            <a:extLst>
              <a:ext uri="{FF2B5EF4-FFF2-40B4-BE49-F238E27FC236}">
                <a16:creationId xmlns:a16="http://schemas.microsoft.com/office/drawing/2014/main" id="{EFF51E3F-F387-D44E-A000-93E28415B1DD}"/>
              </a:ext>
            </a:extLst>
          </p:cNvPr>
          <p:cNvSpPr>
            <a:spLocks noGrp="1"/>
          </p:cNvSpPr>
          <p:nvPr>
            <p:ph type="ctrTitle"/>
          </p:nvPr>
        </p:nvSpPr>
        <p:spPr>
          <a:xfrm>
            <a:off x="914400" y="568787"/>
            <a:ext cx="10363200" cy="1470025"/>
          </a:xfrm>
        </p:spPr>
        <p:txBody>
          <a:bodyPr/>
          <a:lstStyle/>
          <a:p>
            <a:r>
              <a:rPr lang="en-US" dirty="0"/>
              <a:t>Questions? </a:t>
            </a:r>
            <a:endParaRPr lang="" dirty="0"/>
          </a:p>
        </p:txBody>
      </p:sp>
      <p:sp>
        <p:nvSpPr>
          <p:cNvPr id="3" name="Subtitle 2">
            <a:extLst>
              <a:ext uri="{FF2B5EF4-FFF2-40B4-BE49-F238E27FC236}">
                <a16:creationId xmlns:a16="http://schemas.microsoft.com/office/drawing/2014/main" id="{D3291733-59D9-184A-A534-58983B5E19D9}"/>
              </a:ext>
            </a:extLst>
          </p:cNvPr>
          <p:cNvSpPr>
            <a:spLocks noGrp="1"/>
          </p:cNvSpPr>
          <p:nvPr>
            <p:ph type="subTitle" idx="1"/>
          </p:nvPr>
        </p:nvSpPr>
        <p:spPr/>
        <p:txBody>
          <a:bodyPr/>
          <a:lstStyle/>
          <a:p>
            <a:endParaRPr lang=""/>
          </a:p>
        </p:txBody>
      </p:sp>
    </p:spTree>
    <p:extLst>
      <p:ext uri="{BB962C8B-B14F-4D97-AF65-F5344CB8AC3E}">
        <p14:creationId xmlns:p14="http://schemas.microsoft.com/office/powerpoint/2010/main" val="398098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047E-957D-1444-AFC9-CC94AEA7A244}"/>
              </a:ext>
            </a:extLst>
          </p:cNvPr>
          <p:cNvSpPr>
            <a:spLocks noGrp="1"/>
          </p:cNvSpPr>
          <p:nvPr>
            <p:ph type="title"/>
          </p:nvPr>
        </p:nvSpPr>
        <p:spPr/>
        <p:txBody>
          <a:bodyPr/>
          <a:lstStyle/>
          <a:p>
            <a:r>
              <a:rPr lang="en-US"/>
              <a:t>Overall System Diagram</a:t>
            </a:r>
            <a:endParaRPr lang=""/>
          </a:p>
        </p:txBody>
      </p:sp>
      <p:pic>
        <p:nvPicPr>
          <p:cNvPr id="19" name="Picture 19" descr="Diagram&#10;&#10;Description automatically generated">
            <a:extLst>
              <a:ext uri="{FF2B5EF4-FFF2-40B4-BE49-F238E27FC236}">
                <a16:creationId xmlns:a16="http://schemas.microsoft.com/office/drawing/2014/main" id="{35F56292-7FA0-4E7D-955A-069441533F61}"/>
              </a:ext>
            </a:extLst>
          </p:cNvPr>
          <p:cNvPicPr>
            <a:picLocks noGrp="1" noChangeAspect="1"/>
          </p:cNvPicPr>
          <p:nvPr>
            <p:ph idx="1"/>
          </p:nvPr>
        </p:nvPicPr>
        <p:blipFill>
          <a:blip r:embed="rId2"/>
          <a:stretch>
            <a:fillRect/>
          </a:stretch>
        </p:blipFill>
        <p:spPr>
          <a:xfrm>
            <a:off x="3195223" y="1043609"/>
            <a:ext cx="6002545" cy="5722729"/>
          </a:xfrm>
        </p:spPr>
      </p:pic>
    </p:spTree>
    <p:extLst>
      <p:ext uri="{BB962C8B-B14F-4D97-AF65-F5344CB8AC3E}">
        <p14:creationId xmlns:p14="http://schemas.microsoft.com/office/powerpoint/2010/main" val="3109524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t>IT18216974 | Jayawardana J.T.H</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a:t>Specialization in Software Engineering </a:t>
            </a:r>
          </a:p>
        </p:txBody>
      </p:sp>
      <p:pic>
        <p:nvPicPr>
          <p:cNvPr id="8" name="Picture 8">
            <a:extLst>
              <a:ext uri="{FF2B5EF4-FFF2-40B4-BE49-F238E27FC236}">
                <a16:creationId xmlns:a16="http://schemas.microsoft.com/office/drawing/2014/main" id="{821565C8-918F-9E41-8B1A-94F9843B1F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0942" y="143998"/>
            <a:ext cx="1986382" cy="2342614"/>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092729C-D1EE-0D42-A3E2-418F2654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82742"/>
            <a:ext cx="4813762" cy="4587896"/>
          </a:xfrm>
          <a:prstGeom prst="rect">
            <a:avLst/>
          </a:prstGeom>
        </p:spPr>
      </p:pic>
      <p:sp>
        <p:nvSpPr>
          <p:cNvPr id="3" name="Title 2">
            <a:extLst>
              <a:ext uri="{FF2B5EF4-FFF2-40B4-BE49-F238E27FC236}">
                <a16:creationId xmlns:a16="http://schemas.microsoft.com/office/drawing/2014/main" id="{14C650D6-EFDA-7042-AC75-D4F246962804}"/>
              </a:ext>
            </a:extLst>
          </p:cNvPr>
          <p:cNvSpPr>
            <a:spLocks noGrp="1"/>
          </p:cNvSpPr>
          <p:nvPr>
            <p:ph type="title"/>
          </p:nvPr>
        </p:nvSpPr>
        <p:spPr/>
        <p:txBody>
          <a:bodyPr/>
          <a:lstStyle/>
          <a:p>
            <a:r>
              <a:rPr lang="en-US"/>
              <a:t>Background</a:t>
            </a:r>
            <a:endParaRPr lang=""/>
          </a:p>
        </p:txBody>
      </p:sp>
      <p:sp>
        <p:nvSpPr>
          <p:cNvPr id="7" name="Content Placeholder 6">
            <a:extLst>
              <a:ext uri="{FF2B5EF4-FFF2-40B4-BE49-F238E27FC236}">
                <a16:creationId xmlns:a16="http://schemas.microsoft.com/office/drawing/2014/main" id="{41DFEC44-19B7-5245-8766-FE1793182959}"/>
              </a:ext>
            </a:extLst>
          </p:cNvPr>
          <p:cNvSpPr>
            <a:spLocks noGrp="1"/>
          </p:cNvSpPr>
          <p:nvPr>
            <p:ph idx="1"/>
          </p:nvPr>
        </p:nvSpPr>
        <p:spPr/>
        <p:txBody>
          <a:bodyPr/>
          <a:lstStyle/>
          <a:p>
            <a:pPr algn="just"/>
            <a:endParaRPr lang="en-US">
              <a:latin typeface="Arial" panose="020B0604020202020204" pitchFamily="34" charset="0"/>
              <a:cs typeface="Arial" panose="020B0604020202020204" pitchFamily="34" charset="0"/>
            </a:endParaRPr>
          </a:p>
          <a:p>
            <a:pPr algn="just"/>
            <a:r>
              <a:rPr lang="en-US">
                <a:latin typeface="Arial" panose="020B0604020202020204" pitchFamily="34" charset="0"/>
                <a:cs typeface="Arial" panose="020B0604020202020204" pitchFamily="34" charset="0"/>
              </a:rPr>
              <a:t>Mainly three approaches are there </a:t>
            </a:r>
          </a:p>
          <a:p>
            <a:pPr algn="just"/>
            <a:endParaRPr lang="en-US">
              <a:latin typeface="Arial" panose="020B0604020202020204" pitchFamily="34" charset="0"/>
              <a:cs typeface="Arial" panose="020B0604020202020204" pitchFamily="34" charset="0"/>
            </a:endParaRPr>
          </a:p>
          <a:p>
            <a:pPr lvl="2" algn="just"/>
            <a:r>
              <a:rPr lang="en-US">
                <a:latin typeface="Arial" panose="020B0604020202020204" pitchFamily="34" charset="0"/>
                <a:cs typeface="Arial" panose="020B0604020202020204" pitchFamily="34" charset="0"/>
              </a:rPr>
              <a:t>Sensor based system</a:t>
            </a:r>
          </a:p>
          <a:p>
            <a:pPr lvl="2" algn="just"/>
            <a:r>
              <a:rPr lang="en-US">
                <a:latin typeface="Arial" panose="020B0604020202020204" pitchFamily="34" charset="0"/>
                <a:cs typeface="Arial" panose="020B0604020202020204" pitchFamily="34" charset="0"/>
              </a:rPr>
              <a:t>Vision based system </a:t>
            </a:r>
          </a:p>
          <a:p>
            <a:pPr lvl="2" algn="just"/>
            <a:r>
              <a:rPr lang="en-US">
                <a:latin typeface="Arial" panose="020B0604020202020204" pitchFamily="34" charset="0"/>
                <a:cs typeface="Arial" panose="020B0604020202020204" pitchFamily="34" charset="0"/>
              </a:rPr>
              <a:t>Hybrid system</a:t>
            </a:r>
          </a:p>
          <a:p>
            <a:pPr lvl="2" algn="just"/>
            <a:endParaRPr lang="en-US">
              <a:latin typeface="Arial" panose="020B0604020202020204" pitchFamily="34" charset="0"/>
              <a:cs typeface="Arial" panose="020B0604020202020204" pitchFamily="34" charset="0"/>
            </a:endParaRPr>
          </a:p>
          <a:p>
            <a:pPr lvl="2" algn="just"/>
            <a:endParaRPr lang="en-US">
              <a:latin typeface="Arial" panose="020B0604020202020204" pitchFamily="34" charset="0"/>
              <a:cs typeface="Arial" panose="020B0604020202020204" pitchFamily="34" charset="0"/>
            </a:endParaRPr>
          </a:p>
          <a:p>
            <a:pPr algn="just"/>
            <a:endParaRPr la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8498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1D06-128D-1D46-AD91-1222CEEB391D}"/>
              </a:ext>
            </a:extLst>
          </p:cNvPr>
          <p:cNvSpPr>
            <a:spLocks noGrp="1"/>
          </p:cNvSpPr>
          <p:nvPr>
            <p:ph type="title"/>
          </p:nvPr>
        </p:nvSpPr>
        <p:spPr/>
        <p:txBody>
          <a:bodyPr/>
          <a:lstStyle/>
          <a:p>
            <a:r>
              <a:rPr lang="en-US"/>
              <a:t>Research Gap</a:t>
            </a:r>
            <a:endParaRPr lang=""/>
          </a:p>
        </p:txBody>
      </p:sp>
      <p:sp>
        <p:nvSpPr>
          <p:cNvPr id="3" name="Content Placeholder 2">
            <a:extLst>
              <a:ext uri="{FF2B5EF4-FFF2-40B4-BE49-F238E27FC236}">
                <a16:creationId xmlns:a16="http://schemas.microsoft.com/office/drawing/2014/main" id="{54E367C4-2AD7-D44D-AB97-66DC8B14DC14}"/>
              </a:ext>
            </a:extLst>
          </p:cNvPr>
          <p:cNvSpPr>
            <a:spLocks noGrp="1"/>
          </p:cNvSpPr>
          <p:nvPr>
            <p:ph idx="1"/>
          </p:nvPr>
        </p:nvSpPr>
        <p:spPr/>
        <p:txBody>
          <a:bodyPr/>
          <a:lstStyle/>
          <a:p>
            <a:pPr marL="0" indent="0" algn="just">
              <a:buNone/>
            </a:pPr>
            <a:endParaRPr lang="en-US">
              <a:latin typeface="Arial" panose="020B0604020202020204" pitchFamily="34" charset="0"/>
              <a:cs typeface="Arial" panose="020B0604020202020204" pitchFamily="34" charset="0"/>
            </a:endParaRPr>
          </a:p>
          <a:p>
            <a:pPr marL="0" indent="0" algn="just">
              <a:buNone/>
            </a:pPr>
            <a:r>
              <a:rPr lang="en-US">
                <a:latin typeface="Arial" panose="020B0604020202020204" pitchFamily="34" charset="0"/>
                <a:cs typeface="Arial" panose="020B0604020202020204" pitchFamily="34" charset="0"/>
              </a:rPr>
              <a:t>Many researchers have done different approaches to detect staircases accurately.</a:t>
            </a:r>
          </a:p>
          <a:p>
            <a:pPr marL="0" indent="0" algn="just">
              <a:buNone/>
            </a:pPr>
            <a:endParaRPr lang="en-US">
              <a:latin typeface="Arial" panose="020B0604020202020204" pitchFamily="34" charset="0"/>
              <a:cs typeface="Arial" panose="020B0604020202020204" pitchFamily="34" charset="0"/>
            </a:endParaRPr>
          </a:p>
          <a:p>
            <a:pPr marL="0" indent="0" algn="just">
              <a:buNone/>
            </a:pPr>
            <a:r>
              <a:rPr lang="en-US">
                <a:latin typeface="Arial" panose="020B0604020202020204" pitchFamily="34" charset="0"/>
                <a:cs typeface="Arial" panose="020B0604020202020204" pitchFamily="34" charset="0"/>
              </a:rPr>
              <a:t>According to that researches, </a:t>
            </a:r>
          </a:p>
          <a:p>
            <a:pPr lvl="2" algn="just"/>
            <a:r>
              <a:rPr lang="en-US">
                <a:latin typeface="Arial" panose="020B0604020202020204" pitchFamily="34" charset="0"/>
                <a:cs typeface="Arial" panose="020B0604020202020204" pitchFamily="34" charset="0"/>
              </a:rPr>
              <a:t>Some robots can detect staircase while moving.</a:t>
            </a:r>
          </a:p>
          <a:p>
            <a:pPr lvl="2" algn="just"/>
            <a:r>
              <a:rPr lang="en-US">
                <a:latin typeface="Arial" panose="020B0604020202020204" pitchFamily="34" charset="0"/>
                <a:cs typeface="Arial" panose="020B0604020202020204" pitchFamily="34" charset="0"/>
              </a:rPr>
              <a:t>But cannot identify staircase in low light situation. </a:t>
            </a:r>
          </a:p>
          <a:p>
            <a:pPr lvl="2" algn="just"/>
            <a:r>
              <a:rPr lang="en-US">
                <a:latin typeface="Arial" panose="020B0604020202020204" pitchFamily="34" charset="0"/>
                <a:cs typeface="Arial" panose="020B0604020202020204" pitchFamily="34" charset="0"/>
              </a:rPr>
              <a:t>Robot cannot identify number of steps have to climb without help of humans.</a:t>
            </a:r>
          </a:p>
          <a:p>
            <a:pPr algn="just"/>
            <a:endParaRPr la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5642240"/>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50367C1-3D1F-4CA6-9407-155EDD12A7AD}" vid="{F00973CF-5AC2-40C9-B641-F822C8DD6A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508069c-4278-4cd4-883c-7eda4b8afcf4">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8C316EE5E73C489289109EAD464692" ma:contentTypeVersion="15" ma:contentTypeDescription="Create a new document." ma:contentTypeScope="" ma:versionID="7d866bc410aae144c3740708dd54372e">
  <xsd:schema xmlns:xsd="http://www.w3.org/2001/XMLSchema" xmlns:xs="http://www.w3.org/2001/XMLSchema" xmlns:p="http://schemas.microsoft.com/office/2006/metadata/properties" xmlns:ns2="5508069c-4278-4cd4-883c-7eda4b8afcf4" xmlns:ns3="db72c12f-87a4-44ab-bbc5-4cc8306b158a" targetNamespace="http://schemas.microsoft.com/office/2006/metadata/properties" ma:root="true" ma:fieldsID="e64d54e8949af40e5afee8ee956ff9b9" ns2:_="" ns3:_="">
    <xsd:import namespace="5508069c-4278-4cd4-883c-7eda4b8afcf4"/>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08069c-4278-4cd4-883c-7eda4b8afc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D40ED3-95AC-4DF2-9EC7-A222F80F544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5763EF7-FC30-4C22-A7A9-FC6F8A6E51E6}"/>
</file>

<file path=customXml/itemProps3.xml><?xml version="1.0" encoding="utf-8"?>
<ds:datastoreItem xmlns:ds="http://schemas.openxmlformats.org/officeDocument/2006/customXml" ds:itemID="{F5498A61-D03F-40BD-83EC-A9F9F0C872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59</Slides>
  <Notes>2</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Train robot to climb stairs</vt:lpstr>
      <vt:lpstr>Overall Project Description</vt:lpstr>
      <vt:lpstr>Introduction</vt:lpstr>
      <vt:lpstr>Research Question</vt:lpstr>
      <vt:lpstr>Objectives</vt:lpstr>
      <vt:lpstr>Overall System Diagram</vt:lpstr>
      <vt:lpstr>IT18216974 | Jayawardana J.T.H</vt:lpstr>
      <vt:lpstr>Background</vt:lpstr>
      <vt:lpstr>Research Gap</vt:lpstr>
      <vt:lpstr>Compare Existing Systems and Related Work </vt:lpstr>
      <vt:lpstr>Research Question</vt:lpstr>
      <vt:lpstr>Specific and Sub Objectives</vt:lpstr>
      <vt:lpstr>System Diagram </vt:lpstr>
      <vt:lpstr>Technologies</vt:lpstr>
      <vt:lpstr>Requirements</vt:lpstr>
      <vt:lpstr>Requirements contd.. </vt:lpstr>
      <vt:lpstr>Work Breakdown Structure</vt:lpstr>
      <vt:lpstr>Commercialization</vt:lpstr>
      <vt:lpstr>References</vt:lpstr>
      <vt:lpstr>IT18217100 | dilshan h.v.v</vt:lpstr>
      <vt:lpstr>Background</vt:lpstr>
      <vt:lpstr>Research Gap</vt:lpstr>
      <vt:lpstr>Research Gap contd.. </vt:lpstr>
      <vt:lpstr>Compare Existing Systems and Related Work </vt:lpstr>
      <vt:lpstr>Research Question</vt:lpstr>
      <vt:lpstr>Specific and Sub Objectives</vt:lpstr>
      <vt:lpstr>System Diagram </vt:lpstr>
      <vt:lpstr>Technologies</vt:lpstr>
      <vt:lpstr>Requirements</vt:lpstr>
      <vt:lpstr>Requirements contd.. </vt:lpstr>
      <vt:lpstr>Work Breakdown Structure</vt:lpstr>
      <vt:lpstr>References</vt:lpstr>
      <vt:lpstr>IT18220834 | R.G.K.H Wijethilaka</vt:lpstr>
      <vt:lpstr>Background</vt:lpstr>
      <vt:lpstr>Research Gap</vt:lpstr>
      <vt:lpstr>Research Question</vt:lpstr>
      <vt:lpstr>Specific and Sub Objectives</vt:lpstr>
      <vt:lpstr>System Diagram </vt:lpstr>
      <vt:lpstr>Technologies</vt:lpstr>
      <vt:lpstr> Requirements</vt:lpstr>
      <vt:lpstr>Requirements contd.. </vt:lpstr>
      <vt:lpstr>Work Breakdown Structure</vt:lpstr>
      <vt:lpstr>Commercialization</vt:lpstr>
      <vt:lpstr>References</vt:lpstr>
      <vt:lpstr>IT18212150 | T.D. Balasooriya</vt:lpstr>
      <vt:lpstr>Background</vt:lpstr>
      <vt:lpstr>Research Gap</vt:lpstr>
      <vt:lpstr>Research Question</vt:lpstr>
      <vt:lpstr>Specific and Sub Objectives</vt:lpstr>
      <vt:lpstr>System Diagram </vt:lpstr>
      <vt:lpstr>Technologies</vt:lpstr>
      <vt:lpstr>Requirements</vt:lpstr>
      <vt:lpstr>Requirements Cont’d</vt:lpstr>
      <vt:lpstr>Work Breakdown Structure</vt:lpstr>
      <vt:lpstr>Commercialization</vt:lpstr>
      <vt:lpstr>References</vt:lpstr>
      <vt:lpstr>Work Distribution</vt:lpstr>
      <vt:lpstr>Budget</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Janaka Wijekoon</dc:creator>
  <cp:lastModifiedBy>Tiran Harsha</cp:lastModifiedBy>
  <cp:revision>26</cp:revision>
  <dcterms:created xsi:type="dcterms:W3CDTF">2020-08-06T13:26:00Z</dcterms:created>
  <dcterms:modified xsi:type="dcterms:W3CDTF">2022-02-11T17:17:05Z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0x010100A88C316EE5E73C489289109EAD464692</vt:lpwstr>
  </property>
  <property fmtid="{D5CDD505-2E9C-101B-9397-08002B2CF9AE}" pid="3" name="MediaServiceImageTags">
    <vt:lpwstr/>
  </property>
</Properties>
</file>